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66" r:id="rId5"/>
    <p:sldId id="278" r:id="rId6"/>
    <p:sldId id="284" r:id="rId7"/>
    <p:sldId id="300" r:id="rId8"/>
    <p:sldId id="270" r:id="rId9"/>
    <p:sldId id="301" r:id="rId10"/>
    <p:sldId id="285" r:id="rId11"/>
    <p:sldId id="302" r:id="rId12"/>
    <p:sldId id="294" r:id="rId13"/>
    <p:sldId id="303" r:id="rId14"/>
    <p:sldId id="264" r:id="rId15"/>
    <p:sldId id="304" r:id="rId16"/>
    <p:sldId id="305" r:id="rId17"/>
    <p:sldId id="306" r:id="rId18"/>
    <p:sldId id="275" r:id="rId1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D6B5B7-9D20-5650-DFF7-D88CE4C257FF}" name="Claudia Bustos Riquelme" initials="CBR" userId="S::cbustos@fundacionoportunidad.cl::bb4e8249-97b7-4eae-a2c9-4fb66651a4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1A4"/>
    <a:srgbClr val="EC7601"/>
    <a:srgbClr val="F4B334"/>
    <a:srgbClr val="D9D9D9"/>
    <a:srgbClr val="BFBFBF"/>
    <a:srgbClr val="FFFFFF"/>
    <a:srgbClr val="A6A6A6"/>
    <a:srgbClr val="009FE3"/>
    <a:srgbClr val="1F4E79"/>
    <a:srgbClr val="D74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041CE2-CB76-9FD7-F911-2DA97879145C}" v="27" dt="2023-02-14T19:30:42.640"/>
    <p1510:client id="{CC272B9B-3E81-43BD-B432-347FB8722428}" v="35" dt="2023-02-14T12:18:40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45" autoAdjust="0"/>
  </p:normalViewPr>
  <p:slideViewPr>
    <p:cSldViewPr snapToGrid="0">
      <p:cViewPr varScale="1">
        <p:scale>
          <a:sx n="60" d="100"/>
          <a:sy n="60" d="100"/>
        </p:scale>
        <p:origin x="11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a Marzolo" userId="S::mmarzolo@fundacionoportunidad.cl::07e8ab6a-bfc8-47d7-a1ff-8d78bbf7c042" providerId="AD" clId="Web-{5D041CE2-CB76-9FD7-F911-2DA97879145C}"/>
    <pc:docChg chg="modSld">
      <pc:chgData name="Marcela Marzolo" userId="S::mmarzolo@fundacionoportunidad.cl::07e8ab6a-bfc8-47d7-a1ff-8d78bbf7c042" providerId="AD" clId="Web-{5D041CE2-CB76-9FD7-F911-2DA97879145C}" dt="2023-02-14T19:30:42.312" v="11" actId="20577"/>
      <pc:docMkLst>
        <pc:docMk/>
      </pc:docMkLst>
      <pc:sldChg chg="modSp">
        <pc:chgData name="Marcela Marzolo" userId="S::mmarzolo@fundacionoportunidad.cl::07e8ab6a-bfc8-47d7-a1ff-8d78bbf7c042" providerId="AD" clId="Web-{5D041CE2-CB76-9FD7-F911-2DA97879145C}" dt="2023-02-14T19:24:34.982" v="4" actId="20577"/>
        <pc:sldMkLst>
          <pc:docMk/>
          <pc:sldMk cId="4205783011" sldId="285"/>
        </pc:sldMkLst>
        <pc:spChg chg="mod">
          <ac:chgData name="Marcela Marzolo" userId="S::mmarzolo@fundacionoportunidad.cl::07e8ab6a-bfc8-47d7-a1ff-8d78bbf7c042" providerId="AD" clId="Web-{5D041CE2-CB76-9FD7-F911-2DA97879145C}" dt="2023-02-14T19:24:34.982" v="4" actId="20577"/>
          <ac:spMkLst>
            <pc:docMk/>
            <pc:sldMk cId="4205783011" sldId="285"/>
            <ac:spMk id="14" creationId="{F5730FBE-75B1-230F-5CF9-EAEC53F6A02A}"/>
          </ac:spMkLst>
        </pc:spChg>
      </pc:sldChg>
      <pc:sldChg chg="modSp">
        <pc:chgData name="Marcela Marzolo" userId="S::mmarzolo@fundacionoportunidad.cl::07e8ab6a-bfc8-47d7-a1ff-8d78bbf7c042" providerId="AD" clId="Web-{5D041CE2-CB76-9FD7-F911-2DA97879145C}" dt="2023-02-14T19:24:23.575" v="2" actId="20577"/>
        <pc:sldMkLst>
          <pc:docMk/>
          <pc:sldMk cId="450326350" sldId="301"/>
        </pc:sldMkLst>
        <pc:spChg chg="mod">
          <ac:chgData name="Marcela Marzolo" userId="S::mmarzolo@fundacionoportunidad.cl::07e8ab6a-bfc8-47d7-a1ff-8d78bbf7c042" providerId="AD" clId="Web-{5D041CE2-CB76-9FD7-F911-2DA97879145C}" dt="2023-02-14T19:24:23.575" v="2" actId="20577"/>
          <ac:spMkLst>
            <pc:docMk/>
            <pc:sldMk cId="450326350" sldId="301"/>
            <ac:spMk id="16" creationId="{4A01287A-E317-B01E-1700-335099E74B1A}"/>
          </ac:spMkLst>
        </pc:spChg>
      </pc:sldChg>
      <pc:sldChg chg="modSp">
        <pc:chgData name="Marcela Marzolo" userId="S::mmarzolo@fundacionoportunidad.cl::07e8ab6a-bfc8-47d7-a1ff-8d78bbf7c042" providerId="AD" clId="Web-{5D041CE2-CB76-9FD7-F911-2DA97879145C}" dt="2023-02-14T19:30:42.312" v="11" actId="20577"/>
        <pc:sldMkLst>
          <pc:docMk/>
          <pc:sldMk cId="3253768613" sldId="304"/>
        </pc:sldMkLst>
        <pc:spChg chg="mod">
          <ac:chgData name="Marcela Marzolo" userId="S::mmarzolo@fundacionoportunidad.cl::07e8ab6a-bfc8-47d7-a1ff-8d78bbf7c042" providerId="AD" clId="Web-{5D041CE2-CB76-9FD7-F911-2DA97879145C}" dt="2023-02-14T19:30:42.312" v="11" actId="20577"/>
          <ac:spMkLst>
            <pc:docMk/>
            <pc:sldMk cId="3253768613" sldId="304"/>
            <ac:spMk id="14" creationId="{F5730FBE-75B1-230F-5CF9-EAEC53F6A02A}"/>
          </ac:spMkLst>
        </pc:spChg>
      </pc:sldChg>
    </pc:docChg>
  </pc:docChgLst>
  <pc:docChgLst>
    <pc:chgData name="Karina Peña" userId="5d081060-75e0-45ad-a937-5d676418d461" providerId="ADAL" clId="{CC272B9B-3E81-43BD-B432-347FB8722428}"/>
    <pc:docChg chg="undo redo custSel addSld delSld modSld sldOrd">
      <pc:chgData name="Karina Peña" userId="5d081060-75e0-45ad-a937-5d676418d461" providerId="ADAL" clId="{CC272B9B-3E81-43BD-B432-347FB8722428}" dt="2023-02-14T13:05:34.449" v="3238" actId="20577"/>
      <pc:docMkLst>
        <pc:docMk/>
      </pc:docMkLst>
      <pc:sldChg chg="del">
        <pc:chgData name="Karina Peña" userId="5d081060-75e0-45ad-a937-5d676418d461" providerId="ADAL" clId="{CC272B9B-3E81-43BD-B432-347FB8722428}" dt="2023-02-13T19:21:11.969" v="0" actId="47"/>
        <pc:sldMkLst>
          <pc:docMk/>
          <pc:sldMk cId="2763593211" sldId="258"/>
        </pc:sldMkLst>
      </pc:sldChg>
      <pc:sldChg chg="del">
        <pc:chgData name="Karina Peña" userId="5d081060-75e0-45ad-a937-5d676418d461" providerId="ADAL" clId="{CC272B9B-3E81-43BD-B432-347FB8722428}" dt="2023-02-14T12:19:05.141" v="3113" actId="47"/>
        <pc:sldMkLst>
          <pc:docMk/>
          <pc:sldMk cId="3757178870" sldId="262"/>
        </pc:sldMkLst>
      </pc:sldChg>
      <pc:sldChg chg="del">
        <pc:chgData name="Karina Peña" userId="5d081060-75e0-45ad-a937-5d676418d461" providerId="ADAL" clId="{CC272B9B-3E81-43BD-B432-347FB8722428}" dt="2023-02-14T12:19:07.585" v="3117" actId="47"/>
        <pc:sldMkLst>
          <pc:docMk/>
          <pc:sldMk cId="2204492981" sldId="263"/>
        </pc:sldMkLst>
      </pc:sldChg>
      <pc:sldChg chg="delSp modSp mod ord modNotesTx">
        <pc:chgData name="Karina Peña" userId="5d081060-75e0-45ad-a937-5d676418d461" providerId="ADAL" clId="{CC272B9B-3E81-43BD-B432-347FB8722428}" dt="2023-02-13T20:28:10.183" v="2678" actId="1076"/>
        <pc:sldMkLst>
          <pc:docMk/>
          <pc:sldMk cId="3898592711" sldId="264"/>
        </pc:sldMkLst>
        <pc:spChg chg="del">
          <ac:chgData name="Karina Peña" userId="5d081060-75e0-45ad-a937-5d676418d461" providerId="ADAL" clId="{CC272B9B-3E81-43BD-B432-347FB8722428}" dt="2023-02-13T20:26:28.229" v="2478" actId="478"/>
          <ac:spMkLst>
            <pc:docMk/>
            <pc:sldMk cId="3898592711" sldId="264"/>
            <ac:spMk id="13" creationId="{8B00D02A-5AD4-2F25-6119-479744880D88}"/>
          </ac:spMkLst>
        </pc:spChg>
        <pc:spChg chg="mod">
          <ac:chgData name="Karina Peña" userId="5d081060-75e0-45ad-a937-5d676418d461" providerId="ADAL" clId="{CC272B9B-3E81-43BD-B432-347FB8722428}" dt="2023-02-13T20:28:10.183" v="2678" actId="1076"/>
          <ac:spMkLst>
            <pc:docMk/>
            <pc:sldMk cId="3898592711" sldId="264"/>
            <ac:spMk id="14" creationId="{F5730FBE-75B1-230F-5CF9-EAEC53F6A02A}"/>
          </ac:spMkLst>
        </pc:spChg>
      </pc:sldChg>
      <pc:sldChg chg="del">
        <pc:chgData name="Karina Peña" userId="5d081060-75e0-45ad-a937-5d676418d461" providerId="ADAL" clId="{CC272B9B-3E81-43BD-B432-347FB8722428}" dt="2023-02-14T12:19:10.490" v="3120" actId="47"/>
        <pc:sldMkLst>
          <pc:docMk/>
          <pc:sldMk cId="3294538666" sldId="265"/>
        </pc:sldMkLst>
      </pc:sldChg>
      <pc:sldChg chg="addSp delSp modSp mod modNotesTx">
        <pc:chgData name="Karina Peña" userId="5d081060-75e0-45ad-a937-5d676418d461" providerId="ADAL" clId="{CC272B9B-3E81-43BD-B432-347FB8722428}" dt="2023-02-13T20:13:35.452" v="1983" actId="1036"/>
        <pc:sldMkLst>
          <pc:docMk/>
          <pc:sldMk cId="1877818079" sldId="266"/>
        </pc:sldMkLst>
        <pc:spChg chg="mod">
          <ac:chgData name="Karina Peña" userId="5d081060-75e0-45ad-a937-5d676418d461" providerId="ADAL" clId="{CC272B9B-3E81-43BD-B432-347FB8722428}" dt="2023-02-13T19:25:11.095" v="61" actId="20577"/>
          <ac:spMkLst>
            <pc:docMk/>
            <pc:sldMk cId="1877818079" sldId="266"/>
            <ac:spMk id="11" creationId="{AAD794B5-2790-C8DA-B01A-B758BA5B69CE}"/>
          </ac:spMkLst>
        </pc:spChg>
        <pc:spChg chg="mod">
          <ac:chgData name="Karina Peña" userId="5d081060-75e0-45ad-a937-5d676418d461" providerId="ADAL" clId="{CC272B9B-3E81-43BD-B432-347FB8722428}" dt="2023-02-13T19:25:36.433" v="88" actId="122"/>
          <ac:spMkLst>
            <pc:docMk/>
            <pc:sldMk cId="1877818079" sldId="266"/>
            <ac:spMk id="13" creationId="{27EB81A3-786B-C535-6262-18F8FA97FDF9}"/>
          </ac:spMkLst>
        </pc:spChg>
        <pc:spChg chg="del">
          <ac:chgData name="Karina Peña" userId="5d081060-75e0-45ad-a937-5d676418d461" providerId="ADAL" clId="{CC272B9B-3E81-43BD-B432-347FB8722428}" dt="2023-02-13T19:25:21.522" v="62" actId="478"/>
          <ac:spMkLst>
            <pc:docMk/>
            <pc:sldMk cId="1877818079" sldId="266"/>
            <ac:spMk id="14" creationId="{165AC006-6044-493D-67CD-95963172022D}"/>
          </ac:spMkLst>
        </pc:spChg>
        <pc:picChg chg="add mod ord modCrop">
          <ac:chgData name="Karina Peña" userId="5d081060-75e0-45ad-a937-5d676418d461" providerId="ADAL" clId="{CC272B9B-3E81-43BD-B432-347FB8722428}" dt="2023-02-13T20:13:35.452" v="1983" actId="1036"/>
          <ac:picMkLst>
            <pc:docMk/>
            <pc:sldMk cId="1877818079" sldId="266"/>
            <ac:picMk id="7" creationId="{B413DE4F-D333-D5FA-53F7-6F221EB1AFDA}"/>
          </ac:picMkLst>
        </pc:picChg>
        <pc:picChg chg="del">
          <ac:chgData name="Karina Peña" userId="5d081060-75e0-45ad-a937-5d676418d461" providerId="ADAL" clId="{CC272B9B-3E81-43BD-B432-347FB8722428}" dt="2023-02-13T19:21:21.563" v="1" actId="478"/>
          <ac:picMkLst>
            <pc:docMk/>
            <pc:sldMk cId="1877818079" sldId="266"/>
            <ac:picMk id="9" creationId="{4E72481E-E0CB-B3AE-46D9-A91CB4C8B50C}"/>
          </ac:picMkLst>
        </pc:picChg>
      </pc:sldChg>
      <pc:sldChg chg="addSp delSp modSp mod modNotesTx">
        <pc:chgData name="Karina Peña" userId="5d081060-75e0-45ad-a937-5d676418d461" providerId="ADAL" clId="{CC272B9B-3E81-43BD-B432-347FB8722428}" dt="2023-02-13T20:13:53.889" v="1986" actId="6549"/>
        <pc:sldMkLst>
          <pc:docMk/>
          <pc:sldMk cId="4083508956" sldId="270"/>
        </pc:sldMkLst>
        <pc:spChg chg="add mod">
          <ac:chgData name="Karina Peña" userId="5d081060-75e0-45ad-a937-5d676418d461" providerId="ADAL" clId="{CC272B9B-3E81-43BD-B432-347FB8722428}" dt="2023-02-13T19:57:11.317" v="873"/>
          <ac:spMkLst>
            <pc:docMk/>
            <pc:sldMk cId="4083508956" sldId="270"/>
            <ac:spMk id="2" creationId="{B860D93D-349A-588C-109E-0DCB2E6AB0E3}"/>
          </ac:spMkLst>
        </pc:spChg>
        <pc:spChg chg="del">
          <ac:chgData name="Karina Peña" userId="5d081060-75e0-45ad-a937-5d676418d461" providerId="ADAL" clId="{CC272B9B-3E81-43BD-B432-347FB8722428}" dt="2023-02-13T19:56:55.064" v="871" actId="478"/>
          <ac:spMkLst>
            <pc:docMk/>
            <pc:sldMk cId="4083508956" sldId="270"/>
            <ac:spMk id="4" creationId="{D68B924E-A46B-6294-5E84-3211628CFFAA}"/>
          </ac:spMkLst>
        </pc:spChg>
        <pc:spChg chg="mod">
          <ac:chgData name="Karina Peña" userId="5d081060-75e0-45ad-a937-5d676418d461" providerId="ADAL" clId="{CC272B9B-3E81-43BD-B432-347FB8722428}" dt="2023-02-13T19:58:53.895" v="1115" actId="20577"/>
          <ac:spMkLst>
            <pc:docMk/>
            <pc:sldMk cId="4083508956" sldId="270"/>
            <ac:spMk id="14" creationId="{F5730FBE-75B1-230F-5CF9-EAEC53F6A02A}"/>
          </ac:spMkLst>
        </pc:spChg>
        <pc:picChg chg="mod modCrop">
          <ac:chgData name="Karina Peña" userId="5d081060-75e0-45ad-a937-5d676418d461" providerId="ADAL" clId="{CC272B9B-3E81-43BD-B432-347FB8722428}" dt="2023-02-13T19:56:49.588" v="870" actId="18131"/>
          <ac:picMkLst>
            <pc:docMk/>
            <pc:sldMk cId="4083508956" sldId="270"/>
            <ac:picMk id="19" creationId="{086E3CB4-B2C6-1A3C-2E20-C0CDB8837294}"/>
          </ac:picMkLst>
        </pc:picChg>
      </pc:sldChg>
      <pc:sldChg chg="del">
        <pc:chgData name="Karina Peña" userId="5d081060-75e0-45ad-a937-5d676418d461" providerId="ADAL" clId="{CC272B9B-3E81-43BD-B432-347FB8722428}" dt="2023-02-14T12:19:00.475" v="3109" actId="47"/>
        <pc:sldMkLst>
          <pc:docMk/>
          <pc:sldMk cId="178452209" sldId="271"/>
        </pc:sldMkLst>
      </pc:sldChg>
      <pc:sldChg chg="addSp delSp modSp mod ord modNotesTx">
        <pc:chgData name="Karina Peña" userId="5d081060-75e0-45ad-a937-5d676418d461" providerId="ADAL" clId="{CC272B9B-3E81-43BD-B432-347FB8722428}" dt="2023-02-13T20:13:40.832" v="1984" actId="6549"/>
        <pc:sldMkLst>
          <pc:docMk/>
          <pc:sldMk cId="1694895515" sldId="278"/>
        </pc:sldMkLst>
        <pc:spChg chg="add del mod">
          <ac:chgData name="Karina Peña" userId="5d081060-75e0-45ad-a937-5d676418d461" providerId="ADAL" clId="{CC272B9B-3E81-43BD-B432-347FB8722428}" dt="2023-02-13T19:35:21.991" v="279" actId="478"/>
          <ac:spMkLst>
            <pc:docMk/>
            <pc:sldMk cId="1694895515" sldId="278"/>
            <ac:spMk id="2" creationId="{F35AE7AD-C774-AEFC-C542-F441309C5D6C}"/>
          </ac:spMkLst>
        </pc:spChg>
        <pc:spChg chg="del">
          <ac:chgData name="Karina Peña" userId="5d081060-75e0-45ad-a937-5d676418d461" providerId="ADAL" clId="{CC272B9B-3E81-43BD-B432-347FB8722428}" dt="2023-02-13T19:30:51.870" v="183" actId="478"/>
          <ac:spMkLst>
            <pc:docMk/>
            <pc:sldMk cId="1694895515" sldId="278"/>
            <ac:spMk id="7" creationId="{59B4AD22-93F4-A2D2-F99C-4604618B396D}"/>
          </ac:spMkLst>
        </pc:spChg>
        <pc:spChg chg="add mod">
          <ac:chgData name="Karina Peña" userId="5d081060-75e0-45ad-a937-5d676418d461" providerId="ADAL" clId="{CC272B9B-3E81-43BD-B432-347FB8722428}" dt="2023-02-13T19:44:32.946" v="382" actId="1037"/>
          <ac:spMkLst>
            <pc:docMk/>
            <pc:sldMk cId="1694895515" sldId="278"/>
            <ac:spMk id="11" creationId="{BB45C0BD-878E-6134-6A2D-5A3D24DA789F}"/>
          </ac:spMkLst>
        </pc:spChg>
        <pc:spChg chg="mod">
          <ac:chgData name="Karina Peña" userId="5d081060-75e0-45ad-a937-5d676418d461" providerId="ADAL" clId="{CC272B9B-3E81-43BD-B432-347FB8722428}" dt="2023-02-13T19:31:07.174" v="186" actId="122"/>
          <ac:spMkLst>
            <pc:docMk/>
            <pc:sldMk cId="1694895515" sldId="278"/>
            <ac:spMk id="14" creationId="{F5730FBE-75B1-230F-5CF9-EAEC53F6A02A}"/>
          </ac:spMkLst>
        </pc:spChg>
        <pc:picChg chg="add mod">
          <ac:chgData name="Karina Peña" userId="5d081060-75e0-45ad-a937-5d676418d461" providerId="ADAL" clId="{CC272B9B-3E81-43BD-B432-347FB8722428}" dt="2023-02-13T19:42:52.382" v="286" actId="1076"/>
          <ac:picMkLst>
            <pc:docMk/>
            <pc:sldMk cId="1694895515" sldId="278"/>
            <ac:picMk id="4" creationId="{E717CF8B-A2FA-CBF6-2C40-7AD25DC5D69B}"/>
          </ac:picMkLst>
        </pc:picChg>
      </pc:sldChg>
      <pc:sldChg chg="del">
        <pc:chgData name="Karina Peña" userId="5d081060-75e0-45ad-a937-5d676418d461" providerId="ADAL" clId="{CC272B9B-3E81-43BD-B432-347FB8722428}" dt="2023-02-14T12:19:06.927" v="3116" actId="47"/>
        <pc:sldMkLst>
          <pc:docMk/>
          <pc:sldMk cId="3339838105" sldId="279"/>
        </pc:sldMkLst>
      </pc:sldChg>
      <pc:sldChg chg="del">
        <pc:chgData name="Karina Peña" userId="5d081060-75e0-45ad-a937-5d676418d461" providerId="ADAL" clId="{CC272B9B-3E81-43BD-B432-347FB8722428}" dt="2023-02-14T12:19:12.555" v="3123" actId="47"/>
        <pc:sldMkLst>
          <pc:docMk/>
          <pc:sldMk cId="1673820069" sldId="281"/>
        </pc:sldMkLst>
      </pc:sldChg>
      <pc:sldChg chg="del">
        <pc:chgData name="Karina Peña" userId="5d081060-75e0-45ad-a937-5d676418d461" providerId="ADAL" clId="{CC272B9B-3E81-43BD-B432-347FB8722428}" dt="2023-02-14T12:19:14.490" v="3126" actId="47"/>
        <pc:sldMkLst>
          <pc:docMk/>
          <pc:sldMk cId="4199898688" sldId="282"/>
        </pc:sldMkLst>
      </pc:sldChg>
      <pc:sldChg chg="del">
        <pc:chgData name="Karina Peña" userId="5d081060-75e0-45ad-a937-5d676418d461" providerId="ADAL" clId="{CC272B9B-3E81-43BD-B432-347FB8722428}" dt="2023-02-14T12:19:15.806" v="3128" actId="47"/>
        <pc:sldMkLst>
          <pc:docMk/>
          <pc:sldMk cId="1926058463" sldId="283"/>
        </pc:sldMkLst>
      </pc:sldChg>
      <pc:sldChg chg="addSp delSp modSp mod ord modNotesTx">
        <pc:chgData name="Karina Peña" userId="5d081060-75e0-45ad-a937-5d676418d461" providerId="ADAL" clId="{CC272B9B-3E81-43BD-B432-347FB8722428}" dt="2023-02-13T20:13:44.767" v="1985" actId="6549"/>
        <pc:sldMkLst>
          <pc:docMk/>
          <pc:sldMk cId="3254031930" sldId="284"/>
        </pc:sldMkLst>
        <pc:spChg chg="mod">
          <ac:chgData name="Karina Peña" userId="5d081060-75e0-45ad-a937-5d676418d461" providerId="ADAL" clId="{CC272B9B-3E81-43BD-B432-347FB8722428}" dt="2023-02-13T19:51:25.931" v="734" actId="20577"/>
          <ac:spMkLst>
            <pc:docMk/>
            <pc:sldMk cId="3254031930" sldId="284"/>
            <ac:spMk id="7" creationId="{59B4AD22-93F4-A2D2-F99C-4604618B396D}"/>
          </ac:spMkLst>
        </pc:spChg>
        <pc:spChg chg="mod">
          <ac:chgData name="Karina Peña" userId="5d081060-75e0-45ad-a937-5d676418d461" providerId="ADAL" clId="{CC272B9B-3E81-43BD-B432-347FB8722428}" dt="2023-02-13T19:50:19.103" v="461" actId="20577"/>
          <ac:spMkLst>
            <pc:docMk/>
            <pc:sldMk cId="3254031930" sldId="284"/>
            <ac:spMk id="14" creationId="{F5730FBE-75B1-230F-5CF9-EAEC53F6A02A}"/>
          </ac:spMkLst>
        </pc:spChg>
        <pc:picChg chg="add del mod modCrop">
          <ac:chgData name="Karina Peña" userId="5d081060-75e0-45ad-a937-5d676418d461" providerId="ADAL" clId="{CC272B9B-3E81-43BD-B432-347FB8722428}" dt="2023-02-13T19:46:07.900" v="398" actId="931"/>
          <ac:picMkLst>
            <pc:docMk/>
            <pc:sldMk cId="3254031930" sldId="284"/>
            <ac:picMk id="3" creationId="{BF2F7544-1882-BCC8-576B-D28FB1DA981F}"/>
          </ac:picMkLst>
        </pc:picChg>
        <pc:picChg chg="add del mod modCrop">
          <ac:chgData name="Karina Peña" userId="5d081060-75e0-45ad-a937-5d676418d461" providerId="ADAL" clId="{CC272B9B-3E81-43BD-B432-347FB8722428}" dt="2023-02-13T19:46:38.867" v="402" actId="1076"/>
          <ac:picMkLst>
            <pc:docMk/>
            <pc:sldMk cId="3254031930" sldId="284"/>
            <ac:picMk id="6" creationId="{0C74F64D-CC8F-2AC8-57CD-D12CD35BF4C4}"/>
          </ac:picMkLst>
        </pc:picChg>
      </pc:sldChg>
      <pc:sldChg chg="addSp delSp modSp mod modNotesTx">
        <pc:chgData name="Karina Peña" userId="5d081060-75e0-45ad-a937-5d676418d461" providerId="ADAL" clId="{CC272B9B-3E81-43BD-B432-347FB8722428}" dt="2023-02-13T20:15:01.088" v="1992" actId="1076"/>
        <pc:sldMkLst>
          <pc:docMk/>
          <pc:sldMk cId="4205783011" sldId="285"/>
        </pc:sldMkLst>
        <pc:spChg chg="add del mod">
          <ac:chgData name="Karina Peña" userId="5d081060-75e0-45ad-a937-5d676418d461" providerId="ADAL" clId="{CC272B9B-3E81-43BD-B432-347FB8722428}" dt="2023-02-13T20:12:22.446" v="1974" actId="478"/>
          <ac:spMkLst>
            <pc:docMk/>
            <pc:sldMk cId="4205783011" sldId="285"/>
            <ac:spMk id="3" creationId="{3E4C5602-64DA-9DDD-1D9A-F5FFC3DD97C8}"/>
          </ac:spMkLst>
        </pc:spChg>
        <pc:spChg chg="mod">
          <ac:chgData name="Karina Peña" userId="5d081060-75e0-45ad-a937-5d676418d461" providerId="ADAL" clId="{CC272B9B-3E81-43BD-B432-347FB8722428}" dt="2023-02-13T20:11:39.818" v="1966" actId="255"/>
          <ac:spMkLst>
            <pc:docMk/>
            <pc:sldMk cId="4205783011" sldId="285"/>
            <ac:spMk id="4" creationId="{D68B924E-A46B-6294-5E84-3211628CFFAA}"/>
          </ac:spMkLst>
        </pc:spChg>
        <pc:spChg chg="add mod">
          <ac:chgData name="Karina Peña" userId="5d081060-75e0-45ad-a937-5d676418d461" providerId="ADAL" clId="{CC272B9B-3E81-43BD-B432-347FB8722428}" dt="2023-02-13T20:14:57.088" v="1991"/>
          <ac:spMkLst>
            <pc:docMk/>
            <pc:sldMk cId="4205783011" sldId="285"/>
            <ac:spMk id="6" creationId="{01CB5D76-D0E0-1C3F-AB82-1E483E5075A1}"/>
          </ac:spMkLst>
        </pc:spChg>
        <pc:spChg chg="mod">
          <ac:chgData name="Karina Peña" userId="5d081060-75e0-45ad-a937-5d676418d461" providerId="ADAL" clId="{CC272B9B-3E81-43BD-B432-347FB8722428}" dt="2023-02-13T20:12:06.696" v="1971" actId="1076"/>
          <ac:spMkLst>
            <pc:docMk/>
            <pc:sldMk cId="4205783011" sldId="285"/>
            <ac:spMk id="14" creationId="{F5730FBE-75B1-230F-5CF9-EAEC53F6A02A}"/>
          </ac:spMkLst>
        </pc:spChg>
        <pc:picChg chg="mod">
          <ac:chgData name="Karina Peña" userId="5d081060-75e0-45ad-a937-5d676418d461" providerId="ADAL" clId="{CC272B9B-3E81-43BD-B432-347FB8722428}" dt="2023-02-13T20:15:01.088" v="1992" actId="1076"/>
          <ac:picMkLst>
            <pc:docMk/>
            <pc:sldMk cId="4205783011" sldId="285"/>
            <ac:picMk id="2" creationId="{A1A3A574-14A2-85FB-F60D-EED8133495E7}"/>
          </ac:picMkLst>
        </pc:picChg>
        <pc:picChg chg="del">
          <ac:chgData name="Karina Peña" userId="5d081060-75e0-45ad-a937-5d676418d461" providerId="ADAL" clId="{CC272B9B-3E81-43BD-B432-347FB8722428}" dt="2023-02-13T20:14:33.318" v="1989" actId="478"/>
          <ac:picMkLst>
            <pc:docMk/>
            <pc:sldMk cId="4205783011" sldId="285"/>
            <ac:picMk id="7" creationId="{BD9DE351-B511-9290-D889-DFE0ECB7AF0F}"/>
          </ac:picMkLst>
        </pc:picChg>
      </pc:sldChg>
      <pc:sldChg chg="del">
        <pc:chgData name="Karina Peña" userId="5d081060-75e0-45ad-a937-5d676418d461" providerId="ADAL" clId="{CC272B9B-3E81-43BD-B432-347FB8722428}" dt="2023-02-14T12:19:11.273" v="3121" actId="47"/>
        <pc:sldMkLst>
          <pc:docMk/>
          <pc:sldMk cId="1142582443" sldId="286"/>
        </pc:sldMkLst>
      </pc:sldChg>
      <pc:sldChg chg="del">
        <pc:chgData name="Karina Peña" userId="5d081060-75e0-45ad-a937-5d676418d461" providerId="ADAL" clId="{CC272B9B-3E81-43BD-B432-347FB8722428}" dt="2023-02-14T12:19:11.880" v="3122" actId="47"/>
        <pc:sldMkLst>
          <pc:docMk/>
          <pc:sldMk cId="3302653230" sldId="287"/>
        </pc:sldMkLst>
      </pc:sldChg>
      <pc:sldChg chg="del">
        <pc:chgData name="Karina Peña" userId="5d081060-75e0-45ad-a937-5d676418d461" providerId="ADAL" clId="{CC272B9B-3E81-43BD-B432-347FB8722428}" dt="2023-02-14T12:19:08.208" v="3118" actId="47"/>
        <pc:sldMkLst>
          <pc:docMk/>
          <pc:sldMk cId="3619376652" sldId="288"/>
        </pc:sldMkLst>
      </pc:sldChg>
      <pc:sldChg chg="del">
        <pc:chgData name="Karina Peña" userId="5d081060-75e0-45ad-a937-5d676418d461" providerId="ADAL" clId="{CC272B9B-3E81-43BD-B432-347FB8722428}" dt="2023-02-14T12:19:09.449" v="3119" actId="47"/>
        <pc:sldMkLst>
          <pc:docMk/>
          <pc:sldMk cId="3216537020" sldId="289"/>
        </pc:sldMkLst>
      </pc:sldChg>
      <pc:sldChg chg="del">
        <pc:chgData name="Karina Peña" userId="5d081060-75e0-45ad-a937-5d676418d461" providerId="ADAL" clId="{CC272B9B-3E81-43BD-B432-347FB8722428}" dt="2023-02-14T12:19:16.626" v="3129" actId="47"/>
        <pc:sldMkLst>
          <pc:docMk/>
          <pc:sldMk cId="759966340" sldId="290"/>
        </pc:sldMkLst>
      </pc:sldChg>
      <pc:sldChg chg="del">
        <pc:chgData name="Karina Peña" userId="5d081060-75e0-45ad-a937-5d676418d461" providerId="ADAL" clId="{CC272B9B-3E81-43BD-B432-347FB8722428}" dt="2023-02-14T12:19:01.325" v="3110" actId="47"/>
        <pc:sldMkLst>
          <pc:docMk/>
          <pc:sldMk cId="3786089919" sldId="291"/>
        </pc:sldMkLst>
      </pc:sldChg>
      <pc:sldChg chg="del">
        <pc:chgData name="Karina Peña" userId="5d081060-75e0-45ad-a937-5d676418d461" providerId="ADAL" clId="{CC272B9B-3E81-43BD-B432-347FB8722428}" dt="2023-02-14T12:19:03.674" v="3111" actId="47"/>
        <pc:sldMkLst>
          <pc:docMk/>
          <pc:sldMk cId="3887761666" sldId="292"/>
        </pc:sldMkLst>
      </pc:sldChg>
      <pc:sldChg chg="del">
        <pc:chgData name="Karina Peña" userId="5d081060-75e0-45ad-a937-5d676418d461" providerId="ADAL" clId="{CC272B9B-3E81-43BD-B432-347FB8722428}" dt="2023-02-14T12:19:04.384" v="3112" actId="47"/>
        <pc:sldMkLst>
          <pc:docMk/>
          <pc:sldMk cId="3591144411" sldId="293"/>
        </pc:sldMkLst>
      </pc:sldChg>
      <pc:sldChg chg="delSp modSp mod ord modNotesTx">
        <pc:chgData name="Karina Peña" userId="5d081060-75e0-45ad-a937-5d676418d461" providerId="ADAL" clId="{CC272B9B-3E81-43BD-B432-347FB8722428}" dt="2023-02-13T20:23:32.082" v="2358" actId="6549"/>
        <pc:sldMkLst>
          <pc:docMk/>
          <pc:sldMk cId="1412981632" sldId="294"/>
        </pc:sldMkLst>
        <pc:spChg chg="del">
          <ac:chgData name="Karina Peña" userId="5d081060-75e0-45ad-a937-5d676418d461" providerId="ADAL" clId="{CC272B9B-3E81-43BD-B432-347FB8722428}" dt="2023-02-13T20:18:16.043" v="2170" actId="478"/>
          <ac:spMkLst>
            <pc:docMk/>
            <pc:sldMk cId="1412981632" sldId="294"/>
            <ac:spMk id="13" creationId="{8B00D02A-5AD4-2F25-6119-479744880D88}"/>
          </ac:spMkLst>
        </pc:spChg>
        <pc:spChg chg="mod">
          <ac:chgData name="Karina Peña" userId="5d081060-75e0-45ad-a937-5d676418d461" providerId="ADAL" clId="{CC272B9B-3E81-43BD-B432-347FB8722428}" dt="2023-02-13T20:19:30.769" v="2336" actId="255"/>
          <ac:spMkLst>
            <pc:docMk/>
            <pc:sldMk cId="1412981632" sldId="294"/>
            <ac:spMk id="14" creationId="{F5730FBE-75B1-230F-5CF9-EAEC53F6A02A}"/>
          </ac:spMkLst>
        </pc:spChg>
      </pc:sldChg>
      <pc:sldChg chg="del">
        <pc:chgData name="Karina Peña" userId="5d081060-75e0-45ad-a937-5d676418d461" providerId="ADAL" clId="{CC272B9B-3E81-43BD-B432-347FB8722428}" dt="2023-02-14T12:19:05.724" v="3114" actId="47"/>
        <pc:sldMkLst>
          <pc:docMk/>
          <pc:sldMk cId="233149038" sldId="295"/>
        </pc:sldMkLst>
      </pc:sldChg>
      <pc:sldChg chg="del">
        <pc:chgData name="Karina Peña" userId="5d081060-75e0-45ad-a937-5d676418d461" providerId="ADAL" clId="{CC272B9B-3E81-43BD-B432-347FB8722428}" dt="2023-02-14T12:19:06.356" v="3115" actId="47"/>
        <pc:sldMkLst>
          <pc:docMk/>
          <pc:sldMk cId="263230290" sldId="296"/>
        </pc:sldMkLst>
      </pc:sldChg>
      <pc:sldChg chg="del">
        <pc:chgData name="Karina Peña" userId="5d081060-75e0-45ad-a937-5d676418d461" providerId="ADAL" clId="{CC272B9B-3E81-43BD-B432-347FB8722428}" dt="2023-02-14T12:19:13.266" v="3124" actId="47"/>
        <pc:sldMkLst>
          <pc:docMk/>
          <pc:sldMk cId="595021500" sldId="297"/>
        </pc:sldMkLst>
      </pc:sldChg>
      <pc:sldChg chg="del">
        <pc:chgData name="Karina Peña" userId="5d081060-75e0-45ad-a937-5d676418d461" providerId="ADAL" clId="{CC272B9B-3E81-43BD-B432-347FB8722428}" dt="2023-02-14T12:19:15.090" v="3127" actId="47"/>
        <pc:sldMkLst>
          <pc:docMk/>
          <pc:sldMk cId="339586503" sldId="298"/>
        </pc:sldMkLst>
      </pc:sldChg>
      <pc:sldChg chg="del">
        <pc:chgData name="Karina Peña" userId="5d081060-75e0-45ad-a937-5d676418d461" providerId="ADAL" clId="{CC272B9B-3E81-43BD-B432-347FB8722428}" dt="2023-02-14T12:19:13.891" v="3125" actId="47"/>
        <pc:sldMkLst>
          <pc:docMk/>
          <pc:sldMk cId="923744434" sldId="299"/>
        </pc:sldMkLst>
      </pc:sldChg>
      <pc:sldChg chg="addSp delSp modSp mod modAnim modNotesTx">
        <pc:chgData name="Karina Peña" userId="5d081060-75e0-45ad-a937-5d676418d461" providerId="ADAL" clId="{CC272B9B-3E81-43BD-B432-347FB8722428}" dt="2023-02-13T20:13:02.269" v="1978"/>
        <pc:sldMkLst>
          <pc:docMk/>
          <pc:sldMk cId="538356046" sldId="300"/>
        </pc:sldMkLst>
        <pc:spChg chg="add mod">
          <ac:chgData name="Karina Peña" userId="5d081060-75e0-45ad-a937-5d676418d461" providerId="ADAL" clId="{CC272B9B-3E81-43BD-B432-347FB8722428}" dt="2023-02-13T19:53:16.618" v="827" actId="1076"/>
          <ac:spMkLst>
            <pc:docMk/>
            <pc:sldMk cId="538356046" sldId="300"/>
            <ac:spMk id="2" creationId="{33F788A2-C361-732B-79B9-AB0B8BB6DB72}"/>
          </ac:spMkLst>
        </pc:spChg>
        <pc:spChg chg="add mod">
          <ac:chgData name="Karina Peña" userId="5d081060-75e0-45ad-a937-5d676418d461" providerId="ADAL" clId="{CC272B9B-3E81-43BD-B432-347FB8722428}" dt="2023-02-13T19:54:28.962" v="865" actId="20577"/>
          <ac:spMkLst>
            <pc:docMk/>
            <pc:sldMk cId="538356046" sldId="300"/>
            <ac:spMk id="3" creationId="{8BF62657-097F-9A39-407D-4C26EBAE16D0}"/>
          </ac:spMkLst>
        </pc:spChg>
        <pc:spChg chg="del">
          <ac:chgData name="Karina Peña" userId="5d081060-75e0-45ad-a937-5d676418d461" providerId="ADAL" clId="{CC272B9B-3E81-43BD-B432-347FB8722428}" dt="2023-02-13T19:52:58.081" v="826" actId="478"/>
          <ac:spMkLst>
            <pc:docMk/>
            <pc:sldMk cId="538356046" sldId="300"/>
            <ac:spMk id="6" creationId="{F7E74232-E669-FCF5-5D16-816F8F83E4FB}"/>
          </ac:spMkLst>
        </pc:spChg>
        <pc:spChg chg="mod">
          <ac:chgData name="Karina Peña" userId="5d081060-75e0-45ad-a937-5d676418d461" providerId="ADAL" clId="{CC272B9B-3E81-43BD-B432-347FB8722428}" dt="2023-02-13T19:52:54.796" v="825"/>
          <ac:spMkLst>
            <pc:docMk/>
            <pc:sldMk cId="538356046" sldId="300"/>
            <ac:spMk id="11" creationId="{9D93D18E-7BB4-7574-5199-D3138DF8F439}"/>
          </ac:spMkLst>
        </pc:spChg>
        <pc:spChg chg="mod">
          <ac:chgData name="Karina Peña" userId="5d081060-75e0-45ad-a937-5d676418d461" providerId="ADAL" clId="{CC272B9B-3E81-43BD-B432-347FB8722428}" dt="2023-02-13T19:52:22.049" v="824" actId="14100"/>
          <ac:spMkLst>
            <pc:docMk/>
            <pc:sldMk cId="538356046" sldId="300"/>
            <ac:spMk id="14" creationId="{F5730FBE-75B1-230F-5CF9-EAEC53F6A02A}"/>
          </ac:spMkLst>
        </pc:spChg>
        <pc:spChg chg="mod">
          <ac:chgData name="Karina Peña" userId="5d081060-75e0-45ad-a937-5d676418d461" providerId="ADAL" clId="{CC272B9B-3E81-43BD-B432-347FB8722428}" dt="2023-02-13T19:52:54.796" v="825"/>
          <ac:spMkLst>
            <pc:docMk/>
            <pc:sldMk cId="538356046" sldId="300"/>
            <ac:spMk id="15" creationId="{235A0F0F-9FAC-4AC8-4AB7-500D40DC0909}"/>
          </ac:spMkLst>
        </pc:spChg>
        <pc:spChg chg="mod">
          <ac:chgData name="Karina Peña" userId="5d081060-75e0-45ad-a937-5d676418d461" providerId="ADAL" clId="{CC272B9B-3E81-43BD-B432-347FB8722428}" dt="2023-02-13T19:52:54.796" v="825"/>
          <ac:spMkLst>
            <pc:docMk/>
            <pc:sldMk cId="538356046" sldId="300"/>
            <ac:spMk id="16" creationId="{888F65FE-166A-E905-D344-9E13B7202646}"/>
          </ac:spMkLst>
        </pc:spChg>
        <pc:spChg chg="mod">
          <ac:chgData name="Karina Peña" userId="5d081060-75e0-45ad-a937-5d676418d461" providerId="ADAL" clId="{CC272B9B-3E81-43BD-B432-347FB8722428}" dt="2023-02-13T19:52:54.796" v="825"/>
          <ac:spMkLst>
            <pc:docMk/>
            <pc:sldMk cId="538356046" sldId="300"/>
            <ac:spMk id="17" creationId="{3DCB8340-5F51-B979-6FA7-02AB0B1F14FF}"/>
          </ac:spMkLst>
        </pc:spChg>
        <pc:spChg chg="mod">
          <ac:chgData name="Karina Peña" userId="5d081060-75e0-45ad-a937-5d676418d461" providerId="ADAL" clId="{CC272B9B-3E81-43BD-B432-347FB8722428}" dt="2023-02-13T19:55:07.106" v="868" actId="208"/>
          <ac:spMkLst>
            <pc:docMk/>
            <pc:sldMk cId="538356046" sldId="300"/>
            <ac:spMk id="19" creationId="{C1AEB6AC-C058-8088-0E97-36F4C3CE6AEB}"/>
          </ac:spMkLst>
        </pc:spChg>
        <pc:spChg chg="add mod">
          <ac:chgData name="Karina Peña" userId="5d081060-75e0-45ad-a937-5d676418d461" providerId="ADAL" clId="{CC272B9B-3E81-43BD-B432-347FB8722428}" dt="2023-02-13T19:53:46.092" v="830" actId="255"/>
          <ac:spMkLst>
            <pc:docMk/>
            <pc:sldMk cId="538356046" sldId="300"/>
            <ac:spMk id="22" creationId="{E4A4F918-BAB8-92D3-6DE1-D4C189C4F05E}"/>
          </ac:spMkLst>
        </pc:spChg>
        <pc:spChg chg="add mod">
          <ac:chgData name="Karina Peña" userId="5d081060-75e0-45ad-a937-5d676418d461" providerId="ADAL" clId="{CC272B9B-3E81-43BD-B432-347FB8722428}" dt="2023-02-13T19:54:45.163" v="867" actId="1076"/>
          <ac:spMkLst>
            <pc:docMk/>
            <pc:sldMk cId="538356046" sldId="300"/>
            <ac:spMk id="23" creationId="{A3A79C56-4AFA-6A85-993F-F71666C69F79}"/>
          </ac:spMkLst>
        </pc:spChg>
        <pc:grpChg chg="add mod">
          <ac:chgData name="Karina Peña" userId="5d081060-75e0-45ad-a937-5d676418d461" providerId="ADAL" clId="{CC272B9B-3E81-43BD-B432-347FB8722428}" dt="2023-02-13T19:53:16.618" v="827" actId="1076"/>
          <ac:grpSpMkLst>
            <pc:docMk/>
            <pc:sldMk cId="538356046" sldId="300"/>
            <ac:grpSpMk id="4" creationId="{D986DFFF-D882-27E3-A8D8-E81551030F25}"/>
          </ac:grpSpMkLst>
        </pc:grpChg>
        <pc:grpChg chg="mod">
          <ac:chgData name="Karina Peña" userId="5d081060-75e0-45ad-a937-5d676418d461" providerId="ADAL" clId="{CC272B9B-3E81-43BD-B432-347FB8722428}" dt="2023-02-13T19:52:54.796" v="825"/>
          <ac:grpSpMkLst>
            <pc:docMk/>
            <pc:sldMk cId="538356046" sldId="300"/>
            <ac:grpSpMk id="7" creationId="{FD8CFC44-5874-39B7-EEB3-2BC855035B3D}"/>
          </ac:grpSpMkLst>
        </pc:grpChg>
        <pc:grpChg chg="add mod">
          <ac:chgData name="Karina Peña" userId="5d081060-75e0-45ad-a937-5d676418d461" providerId="ADAL" clId="{CC272B9B-3E81-43BD-B432-347FB8722428}" dt="2023-02-13T19:53:16.618" v="827" actId="1076"/>
          <ac:grpSpMkLst>
            <pc:docMk/>
            <pc:sldMk cId="538356046" sldId="300"/>
            <ac:grpSpMk id="18" creationId="{548A8EB9-BA61-ADB4-282E-9FF8CD92EB99}"/>
          </ac:grpSpMkLst>
        </pc:grpChg>
        <pc:picChg chg="mod">
          <ac:chgData name="Karina Peña" userId="5d081060-75e0-45ad-a937-5d676418d461" providerId="ADAL" clId="{CC272B9B-3E81-43BD-B432-347FB8722428}" dt="2023-02-13T19:52:54.796" v="825"/>
          <ac:picMkLst>
            <pc:docMk/>
            <pc:sldMk cId="538356046" sldId="300"/>
            <ac:picMk id="13" creationId="{0E66D698-B010-D39C-B11F-767AF9F0CAB9}"/>
          </ac:picMkLst>
        </pc:picChg>
        <pc:cxnChg chg="mod">
          <ac:chgData name="Karina Peña" userId="5d081060-75e0-45ad-a937-5d676418d461" providerId="ADAL" clId="{CC272B9B-3E81-43BD-B432-347FB8722428}" dt="2023-02-13T19:52:54.796" v="825"/>
          <ac:cxnSpMkLst>
            <pc:docMk/>
            <pc:sldMk cId="538356046" sldId="300"/>
            <ac:cxnSpMk id="20" creationId="{A81E6522-52CD-BFF9-9500-4027076519D1}"/>
          </ac:cxnSpMkLst>
        </pc:cxnChg>
      </pc:sldChg>
      <pc:sldChg chg="addSp delSp modSp add mod ord modAnim modNotesTx">
        <pc:chgData name="Karina Peña" userId="5d081060-75e0-45ad-a937-5d676418d461" providerId="ADAL" clId="{CC272B9B-3E81-43BD-B432-347FB8722428}" dt="2023-02-13T20:13:58.213" v="1987" actId="6549"/>
        <pc:sldMkLst>
          <pc:docMk/>
          <pc:sldMk cId="450326350" sldId="301"/>
        </pc:sldMkLst>
        <pc:spChg chg="add mod">
          <ac:chgData name="Karina Peña" userId="5d081060-75e0-45ad-a937-5d676418d461" providerId="ADAL" clId="{CC272B9B-3E81-43BD-B432-347FB8722428}" dt="2023-02-13T20:03:00.713" v="1324" actId="207"/>
          <ac:spMkLst>
            <pc:docMk/>
            <pc:sldMk cId="450326350" sldId="301"/>
            <ac:spMk id="2" creationId="{2C9CB1C3-94EB-02FD-79FF-78E672F4726F}"/>
          </ac:spMkLst>
        </pc:spChg>
        <pc:spChg chg="add mod">
          <ac:chgData name="Karina Peña" userId="5d081060-75e0-45ad-a937-5d676418d461" providerId="ADAL" clId="{CC272B9B-3E81-43BD-B432-347FB8722428}" dt="2023-02-13T20:05:45.593" v="1594" actId="6549"/>
          <ac:spMkLst>
            <pc:docMk/>
            <pc:sldMk cId="450326350" sldId="301"/>
            <ac:spMk id="3" creationId="{6D77681D-2B9D-E2CC-13BD-00DC93C41205}"/>
          </ac:spMkLst>
        </pc:spChg>
        <pc:spChg chg="add mod">
          <ac:chgData name="Karina Peña" userId="5d081060-75e0-45ad-a937-5d676418d461" providerId="ADAL" clId="{CC272B9B-3E81-43BD-B432-347FB8722428}" dt="2023-02-13T20:08:02.706" v="1783" actId="1076"/>
          <ac:spMkLst>
            <pc:docMk/>
            <pc:sldMk cId="450326350" sldId="301"/>
            <ac:spMk id="13" creationId="{55DCB82C-E83C-F3D4-D949-4E4C46B41049}"/>
          </ac:spMkLst>
        </pc:spChg>
        <pc:spChg chg="mod">
          <ac:chgData name="Karina Peña" userId="5d081060-75e0-45ad-a937-5d676418d461" providerId="ADAL" clId="{CC272B9B-3E81-43BD-B432-347FB8722428}" dt="2023-02-13T20:01:22.081" v="1220" actId="1076"/>
          <ac:spMkLst>
            <pc:docMk/>
            <pc:sldMk cId="450326350" sldId="301"/>
            <ac:spMk id="14" creationId="{F5730FBE-75B1-230F-5CF9-EAEC53F6A02A}"/>
          </ac:spMkLst>
        </pc:spChg>
        <pc:spChg chg="add mod">
          <ac:chgData name="Karina Peña" userId="5d081060-75e0-45ad-a937-5d676418d461" providerId="ADAL" clId="{CC272B9B-3E81-43BD-B432-347FB8722428}" dt="2023-02-13T20:07:59.555" v="1782" actId="1076"/>
          <ac:spMkLst>
            <pc:docMk/>
            <pc:sldMk cId="450326350" sldId="301"/>
            <ac:spMk id="15" creationId="{902751FE-21F1-AD67-A94C-757DF5426D6A}"/>
          </ac:spMkLst>
        </pc:spChg>
        <pc:spChg chg="add mod">
          <ac:chgData name="Karina Peña" userId="5d081060-75e0-45ad-a937-5d676418d461" providerId="ADAL" clId="{CC272B9B-3E81-43BD-B432-347FB8722428}" dt="2023-02-13T20:08:18.837" v="1787" actId="207"/>
          <ac:spMkLst>
            <pc:docMk/>
            <pc:sldMk cId="450326350" sldId="301"/>
            <ac:spMk id="16" creationId="{4A01287A-E317-B01E-1700-335099E74B1A}"/>
          </ac:spMkLst>
        </pc:spChg>
        <pc:picChg chg="del">
          <ac:chgData name="Karina Peña" userId="5d081060-75e0-45ad-a937-5d676418d461" providerId="ADAL" clId="{CC272B9B-3E81-43BD-B432-347FB8722428}" dt="2023-02-13T20:01:15.695" v="1219" actId="478"/>
          <ac:picMkLst>
            <pc:docMk/>
            <pc:sldMk cId="450326350" sldId="301"/>
            <ac:picMk id="4" creationId="{E717CF8B-A2FA-CBF6-2C40-7AD25DC5D69B}"/>
          </ac:picMkLst>
        </pc:picChg>
        <pc:picChg chg="mod modCrop">
          <ac:chgData name="Karina Peña" userId="5d081060-75e0-45ad-a937-5d676418d461" providerId="ADAL" clId="{CC272B9B-3E81-43BD-B432-347FB8722428}" dt="2023-02-13T20:00:42.837" v="1120" actId="18131"/>
          <ac:picMkLst>
            <pc:docMk/>
            <pc:sldMk cId="450326350" sldId="301"/>
            <ac:picMk id="6" creationId="{0C74F64D-CC8F-2AC8-57CD-D12CD35BF4C4}"/>
          </ac:picMkLst>
        </pc:picChg>
      </pc:sldChg>
      <pc:sldChg chg="addSp delSp modSp add mod ord delAnim modNotesTx">
        <pc:chgData name="Karina Peña" userId="5d081060-75e0-45ad-a937-5d676418d461" providerId="ADAL" clId="{CC272B9B-3E81-43BD-B432-347FB8722428}" dt="2023-02-13T20:17:26.033" v="2165"/>
        <pc:sldMkLst>
          <pc:docMk/>
          <pc:sldMk cId="1126864518" sldId="302"/>
        </pc:sldMkLst>
        <pc:spChg chg="del">
          <ac:chgData name="Karina Peña" userId="5d081060-75e0-45ad-a937-5d676418d461" providerId="ADAL" clId="{CC272B9B-3E81-43BD-B432-347FB8722428}" dt="2023-02-13T20:15:37.047" v="2000" actId="478"/>
          <ac:spMkLst>
            <pc:docMk/>
            <pc:sldMk cId="1126864518" sldId="302"/>
            <ac:spMk id="2" creationId="{33F788A2-C361-732B-79B9-AB0B8BB6DB72}"/>
          </ac:spMkLst>
        </pc:spChg>
        <pc:spChg chg="del">
          <ac:chgData name="Karina Peña" userId="5d081060-75e0-45ad-a937-5d676418d461" providerId="ADAL" clId="{CC272B9B-3E81-43BD-B432-347FB8722428}" dt="2023-02-13T20:15:38.262" v="2001" actId="478"/>
          <ac:spMkLst>
            <pc:docMk/>
            <pc:sldMk cId="1126864518" sldId="302"/>
            <ac:spMk id="3" creationId="{8BF62657-097F-9A39-407D-4C26EBAE16D0}"/>
          </ac:spMkLst>
        </pc:spChg>
        <pc:spChg chg="mod">
          <ac:chgData name="Karina Peña" userId="5d081060-75e0-45ad-a937-5d676418d461" providerId="ADAL" clId="{CC272B9B-3E81-43BD-B432-347FB8722428}" dt="2023-02-13T20:17:06.180" v="2163" actId="122"/>
          <ac:spMkLst>
            <pc:docMk/>
            <pc:sldMk cId="1126864518" sldId="302"/>
            <ac:spMk id="14" creationId="{F5730FBE-75B1-230F-5CF9-EAEC53F6A02A}"/>
          </ac:spMkLst>
        </pc:spChg>
        <pc:spChg chg="mod">
          <ac:chgData name="Karina Peña" userId="5d081060-75e0-45ad-a937-5d676418d461" providerId="ADAL" clId="{CC272B9B-3E81-43BD-B432-347FB8722428}" dt="2023-02-13T20:15:33.870" v="1997" actId="6549"/>
          <ac:spMkLst>
            <pc:docMk/>
            <pc:sldMk cId="1126864518" sldId="302"/>
            <ac:spMk id="16" creationId="{888F65FE-166A-E905-D344-9E13B7202646}"/>
          </ac:spMkLst>
        </pc:spChg>
        <pc:spChg chg="del">
          <ac:chgData name="Karina Peña" userId="5d081060-75e0-45ad-a937-5d676418d461" providerId="ADAL" clId="{CC272B9B-3E81-43BD-B432-347FB8722428}" dt="2023-02-13T20:15:32.581" v="1996" actId="478"/>
          <ac:spMkLst>
            <pc:docMk/>
            <pc:sldMk cId="1126864518" sldId="302"/>
            <ac:spMk id="22" creationId="{E4A4F918-BAB8-92D3-6DE1-D4C189C4F05E}"/>
          </ac:spMkLst>
        </pc:spChg>
        <pc:spChg chg="del">
          <ac:chgData name="Karina Peña" userId="5d081060-75e0-45ad-a937-5d676418d461" providerId="ADAL" clId="{CC272B9B-3E81-43BD-B432-347FB8722428}" dt="2023-02-13T20:15:39.561" v="2002" actId="478"/>
          <ac:spMkLst>
            <pc:docMk/>
            <pc:sldMk cId="1126864518" sldId="302"/>
            <ac:spMk id="23" creationId="{A3A79C56-4AFA-6A85-993F-F71666C69F79}"/>
          </ac:spMkLst>
        </pc:spChg>
        <pc:spChg chg="mod">
          <ac:chgData name="Karina Peña" userId="5d081060-75e0-45ad-a937-5d676418d461" providerId="ADAL" clId="{CC272B9B-3E81-43BD-B432-347FB8722428}" dt="2023-02-13T20:15:54.040" v="2003"/>
          <ac:spMkLst>
            <pc:docMk/>
            <pc:sldMk cId="1126864518" sldId="302"/>
            <ac:spMk id="24" creationId="{5A561076-4144-A43D-5266-9A015C045DA3}"/>
          </ac:spMkLst>
        </pc:spChg>
        <pc:spChg chg="mod">
          <ac:chgData name="Karina Peña" userId="5d081060-75e0-45ad-a937-5d676418d461" providerId="ADAL" clId="{CC272B9B-3E81-43BD-B432-347FB8722428}" dt="2023-02-13T20:15:54.040" v="2003"/>
          <ac:spMkLst>
            <pc:docMk/>
            <pc:sldMk cId="1126864518" sldId="302"/>
            <ac:spMk id="27" creationId="{F0121192-6639-268A-811A-9D9223674CBC}"/>
          </ac:spMkLst>
        </pc:spChg>
        <pc:spChg chg="add mod">
          <ac:chgData name="Karina Peña" userId="5d081060-75e0-45ad-a937-5d676418d461" providerId="ADAL" clId="{CC272B9B-3E81-43BD-B432-347FB8722428}" dt="2023-02-13T20:15:54.040" v="2003"/>
          <ac:spMkLst>
            <pc:docMk/>
            <pc:sldMk cId="1126864518" sldId="302"/>
            <ac:spMk id="28" creationId="{B96AE45E-4D7C-97D5-132C-168C1BCD18DE}"/>
          </ac:spMkLst>
        </pc:spChg>
        <pc:spChg chg="add mod">
          <ac:chgData name="Karina Peña" userId="5d081060-75e0-45ad-a937-5d676418d461" providerId="ADAL" clId="{CC272B9B-3E81-43BD-B432-347FB8722428}" dt="2023-02-13T20:15:54.040" v="2003"/>
          <ac:spMkLst>
            <pc:docMk/>
            <pc:sldMk cId="1126864518" sldId="302"/>
            <ac:spMk id="29" creationId="{51BCB8C5-FE21-35C1-F16E-DC08AEE06A1D}"/>
          </ac:spMkLst>
        </pc:spChg>
        <pc:spChg chg="add mod">
          <ac:chgData name="Karina Peña" userId="5d081060-75e0-45ad-a937-5d676418d461" providerId="ADAL" clId="{CC272B9B-3E81-43BD-B432-347FB8722428}" dt="2023-02-13T20:15:54.040" v="2003"/>
          <ac:spMkLst>
            <pc:docMk/>
            <pc:sldMk cId="1126864518" sldId="302"/>
            <ac:spMk id="30" creationId="{142480C6-E073-1AFD-4C18-2025E0F062D3}"/>
          </ac:spMkLst>
        </pc:spChg>
        <pc:spChg chg="add mod">
          <ac:chgData name="Karina Peña" userId="5d081060-75e0-45ad-a937-5d676418d461" providerId="ADAL" clId="{CC272B9B-3E81-43BD-B432-347FB8722428}" dt="2023-02-13T20:15:54.040" v="2003"/>
          <ac:spMkLst>
            <pc:docMk/>
            <pc:sldMk cId="1126864518" sldId="302"/>
            <ac:spMk id="31" creationId="{4EA1AC39-A3E1-49B0-0372-0773E036F307}"/>
          </ac:spMkLst>
        </pc:spChg>
        <pc:spChg chg="add mod">
          <ac:chgData name="Karina Peña" userId="5d081060-75e0-45ad-a937-5d676418d461" providerId="ADAL" clId="{CC272B9B-3E81-43BD-B432-347FB8722428}" dt="2023-02-13T20:15:54.040" v="2003"/>
          <ac:spMkLst>
            <pc:docMk/>
            <pc:sldMk cId="1126864518" sldId="302"/>
            <ac:spMk id="32" creationId="{EFA8D45D-1F15-E22E-E417-D4D33B2E3A37}"/>
          </ac:spMkLst>
        </pc:spChg>
        <pc:spChg chg="add mod">
          <ac:chgData name="Karina Peña" userId="5d081060-75e0-45ad-a937-5d676418d461" providerId="ADAL" clId="{CC272B9B-3E81-43BD-B432-347FB8722428}" dt="2023-02-13T20:15:54.040" v="2003"/>
          <ac:spMkLst>
            <pc:docMk/>
            <pc:sldMk cId="1126864518" sldId="302"/>
            <ac:spMk id="33" creationId="{B5648B11-0DF2-037A-B636-789818CDBA78}"/>
          </ac:spMkLst>
        </pc:spChg>
        <pc:grpChg chg="del">
          <ac:chgData name="Karina Peña" userId="5d081060-75e0-45ad-a937-5d676418d461" providerId="ADAL" clId="{CC272B9B-3E81-43BD-B432-347FB8722428}" dt="2023-02-13T20:15:34.455" v="1998" actId="478"/>
          <ac:grpSpMkLst>
            <pc:docMk/>
            <pc:sldMk cId="1126864518" sldId="302"/>
            <ac:grpSpMk id="4" creationId="{D986DFFF-D882-27E3-A8D8-E81551030F25}"/>
          </ac:grpSpMkLst>
        </pc:grpChg>
        <pc:grpChg chg="add mod">
          <ac:chgData name="Karina Peña" userId="5d081060-75e0-45ad-a937-5d676418d461" providerId="ADAL" clId="{CC272B9B-3E81-43BD-B432-347FB8722428}" dt="2023-02-13T20:15:54.040" v="2003"/>
          <ac:grpSpMkLst>
            <pc:docMk/>
            <pc:sldMk cId="1126864518" sldId="302"/>
            <ac:grpSpMk id="6" creationId="{81BA792B-19F3-E74B-C3EA-BA2E6D8E816A}"/>
          </ac:grpSpMkLst>
        </pc:grpChg>
        <pc:grpChg chg="del">
          <ac:chgData name="Karina Peña" userId="5d081060-75e0-45ad-a937-5d676418d461" providerId="ADAL" clId="{CC272B9B-3E81-43BD-B432-347FB8722428}" dt="2023-02-13T20:15:35.786" v="1999" actId="478"/>
          <ac:grpSpMkLst>
            <pc:docMk/>
            <pc:sldMk cId="1126864518" sldId="302"/>
            <ac:grpSpMk id="18" creationId="{548A8EB9-BA61-ADB4-282E-9FF8CD92EB99}"/>
          </ac:grpSpMkLst>
        </pc:grpChg>
        <pc:grpChg chg="add mod">
          <ac:chgData name="Karina Peña" userId="5d081060-75e0-45ad-a937-5d676418d461" providerId="ADAL" clId="{CC272B9B-3E81-43BD-B432-347FB8722428}" dt="2023-02-13T20:15:54.040" v="2003"/>
          <ac:grpSpMkLst>
            <pc:docMk/>
            <pc:sldMk cId="1126864518" sldId="302"/>
            <ac:grpSpMk id="25" creationId="{40ADFDC3-5570-9121-F53C-7E3B385EDB24}"/>
          </ac:grpSpMkLst>
        </pc:grpChg>
        <pc:picChg chg="mod">
          <ac:chgData name="Karina Peña" userId="5d081060-75e0-45ad-a937-5d676418d461" providerId="ADAL" clId="{CC272B9B-3E81-43BD-B432-347FB8722428}" dt="2023-02-13T20:15:54.040" v="2003"/>
          <ac:picMkLst>
            <pc:docMk/>
            <pc:sldMk cId="1126864518" sldId="302"/>
            <ac:picMk id="21" creationId="{F06B5114-3AC9-DDB7-42B5-7E0B14B772E7}"/>
          </ac:picMkLst>
        </pc:picChg>
        <pc:picChg chg="mod">
          <ac:chgData name="Karina Peña" userId="5d081060-75e0-45ad-a937-5d676418d461" providerId="ADAL" clId="{CC272B9B-3E81-43BD-B432-347FB8722428}" dt="2023-02-13T20:15:54.040" v="2003"/>
          <ac:picMkLst>
            <pc:docMk/>
            <pc:sldMk cId="1126864518" sldId="302"/>
            <ac:picMk id="26" creationId="{BF30835E-9B42-46BA-8AD0-EA9C4E64F48E}"/>
          </ac:picMkLst>
        </pc:picChg>
      </pc:sldChg>
      <pc:sldChg chg="addSp delSp modSp new mod modNotesTx">
        <pc:chgData name="Karina Peña" userId="5d081060-75e0-45ad-a937-5d676418d461" providerId="ADAL" clId="{CC272B9B-3E81-43BD-B432-347FB8722428}" dt="2023-02-14T13:05:34.449" v="3238" actId="20577"/>
        <pc:sldMkLst>
          <pc:docMk/>
          <pc:sldMk cId="870644266" sldId="303"/>
        </pc:sldMkLst>
        <pc:spChg chg="add mod">
          <ac:chgData name="Karina Peña" userId="5d081060-75e0-45ad-a937-5d676418d461" providerId="ADAL" clId="{CC272B9B-3E81-43BD-B432-347FB8722428}" dt="2023-02-14T13:05:34.449" v="3238" actId="20577"/>
          <ac:spMkLst>
            <pc:docMk/>
            <pc:sldMk cId="870644266" sldId="303"/>
            <ac:spMk id="3" creationId="{C05B13B6-A6BB-D162-FEC4-92C13316DD0F}"/>
          </ac:spMkLst>
        </pc:spChg>
        <pc:spChg chg="add del mod">
          <ac:chgData name="Karina Peña" userId="5d081060-75e0-45ad-a937-5d676418d461" providerId="ADAL" clId="{CC272B9B-3E81-43BD-B432-347FB8722428}" dt="2023-02-13T20:23:51.809" v="2360" actId="478"/>
          <ac:spMkLst>
            <pc:docMk/>
            <pc:sldMk cId="870644266" sldId="303"/>
            <ac:spMk id="5" creationId="{CEB2F351-9429-7FA9-4B15-F1D9E802FE7C}"/>
          </ac:spMkLst>
        </pc:spChg>
        <pc:spChg chg="add mod">
          <ac:chgData name="Karina Peña" userId="5d081060-75e0-45ad-a937-5d676418d461" providerId="ADAL" clId="{CC272B9B-3E81-43BD-B432-347FB8722428}" dt="2023-02-13T20:25:31.493" v="2472" actId="20577"/>
          <ac:spMkLst>
            <pc:docMk/>
            <pc:sldMk cId="870644266" sldId="303"/>
            <ac:spMk id="6" creationId="{D4E5AF56-D1E1-09F6-6036-7DDB3A9A6338}"/>
          </ac:spMkLst>
        </pc:spChg>
        <pc:graphicFrameChg chg="add mod modGraphic">
          <ac:chgData name="Karina Peña" userId="5d081060-75e0-45ad-a937-5d676418d461" providerId="ADAL" clId="{CC272B9B-3E81-43BD-B432-347FB8722428}" dt="2023-02-13T20:26:07.505" v="2475" actId="1076"/>
          <ac:graphicFrameMkLst>
            <pc:docMk/>
            <pc:sldMk cId="870644266" sldId="303"/>
            <ac:graphicFrameMk id="4" creationId="{FC8BB6B1-98C6-E0F7-5B36-3E8FE186072F}"/>
          </ac:graphicFrameMkLst>
        </pc:graphicFrameChg>
      </pc:sldChg>
      <pc:sldChg chg="delSp modSp add mod ord modClrScheme delAnim chgLayout">
        <pc:chgData name="Karina Peña" userId="5d081060-75e0-45ad-a937-5d676418d461" providerId="ADAL" clId="{CC272B9B-3E81-43BD-B432-347FB8722428}" dt="2023-02-14T12:06:56.786" v="2854" actId="700"/>
        <pc:sldMkLst>
          <pc:docMk/>
          <pc:sldMk cId="3253768613" sldId="304"/>
        </pc:sldMkLst>
        <pc:spChg chg="del">
          <ac:chgData name="Karina Peña" userId="5d081060-75e0-45ad-a937-5d676418d461" providerId="ADAL" clId="{CC272B9B-3E81-43BD-B432-347FB8722428}" dt="2023-02-14T12:04:31.064" v="2683" actId="478"/>
          <ac:spMkLst>
            <pc:docMk/>
            <pc:sldMk cId="3253768613" sldId="304"/>
            <ac:spMk id="2" creationId="{2C9CB1C3-94EB-02FD-79FF-78E672F4726F}"/>
          </ac:spMkLst>
        </pc:spChg>
        <pc:spChg chg="del">
          <ac:chgData name="Karina Peña" userId="5d081060-75e0-45ad-a937-5d676418d461" providerId="ADAL" clId="{CC272B9B-3E81-43BD-B432-347FB8722428}" dt="2023-02-14T12:04:32.407" v="2684" actId="478"/>
          <ac:spMkLst>
            <pc:docMk/>
            <pc:sldMk cId="3253768613" sldId="304"/>
            <ac:spMk id="3" creationId="{6D77681D-2B9D-E2CC-13BD-00DC93C41205}"/>
          </ac:spMkLst>
        </pc:spChg>
        <pc:spChg chg="del">
          <ac:chgData name="Karina Peña" userId="5d081060-75e0-45ad-a937-5d676418d461" providerId="ADAL" clId="{CC272B9B-3E81-43BD-B432-347FB8722428}" dt="2023-02-14T12:04:34.192" v="2686" actId="478"/>
          <ac:spMkLst>
            <pc:docMk/>
            <pc:sldMk cId="3253768613" sldId="304"/>
            <ac:spMk id="13" creationId="{55DCB82C-E83C-F3D4-D949-4E4C46B41049}"/>
          </ac:spMkLst>
        </pc:spChg>
        <pc:spChg chg="mod">
          <ac:chgData name="Karina Peña" userId="5d081060-75e0-45ad-a937-5d676418d461" providerId="ADAL" clId="{CC272B9B-3E81-43BD-B432-347FB8722428}" dt="2023-02-14T12:06:02.237" v="2852" actId="1076"/>
          <ac:spMkLst>
            <pc:docMk/>
            <pc:sldMk cId="3253768613" sldId="304"/>
            <ac:spMk id="14" creationId="{F5730FBE-75B1-230F-5CF9-EAEC53F6A02A}"/>
          </ac:spMkLst>
        </pc:spChg>
        <pc:spChg chg="del">
          <ac:chgData name="Karina Peña" userId="5d081060-75e0-45ad-a937-5d676418d461" providerId="ADAL" clId="{CC272B9B-3E81-43BD-B432-347FB8722428}" dt="2023-02-14T12:04:33.365" v="2685" actId="478"/>
          <ac:spMkLst>
            <pc:docMk/>
            <pc:sldMk cId="3253768613" sldId="304"/>
            <ac:spMk id="15" creationId="{902751FE-21F1-AD67-A94C-757DF5426D6A}"/>
          </ac:spMkLst>
        </pc:spChg>
        <pc:spChg chg="del mod">
          <ac:chgData name="Karina Peña" userId="5d081060-75e0-45ad-a937-5d676418d461" providerId="ADAL" clId="{CC272B9B-3E81-43BD-B432-347FB8722428}" dt="2023-02-14T12:04:36.242" v="2688" actId="478"/>
          <ac:spMkLst>
            <pc:docMk/>
            <pc:sldMk cId="3253768613" sldId="304"/>
            <ac:spMk id="16" creationId="{4A01287A-E317-B01E-1700-335099E74B1A}"/>
          </ac:spMkLst>
        </pc:spChg>
        <pc:picChg chg="mod">
          <ac:chgData name="Karina Peña" userId="5d081060-75e0-45ad-a937-5d676418d461" providerId="ADAL" clId="{CC272B9B-3E81-43BD-B432-347FB8722428}" dt="2023-02-14T12:04:23.777" v="2682" actId="14826"/>
          <ac:picMkLst>
            <pc:docMk/>
            <pc:sldMk cId="3253768613" sldId="304"/>
            <ac:picMk id="6" creationId="{0C74F64D-CC8F-2AC8-57CD-D12CD35BF4C4}"/>
          </ac:picMkLst>
        </pc:picChg>
      </pc:sldChg>
      <pc:sldChg chg="addSp delSp modSp add mod ord modClrScheme chgLayout">
        <pc:chgData name="Karina Peña" userId="5d081060-75e0-45ad-a937-5d676418d461" providerId="ADAL" clId="{CC272B9B-3E81-43BD-B432-347FB8722428}" dt="2023-02-14T12:10:01.831" v="3012" actId="1076"/>
        <pc:sldMkLst>
          <pc:docMk/>
          <pc:sldMk cId="3081429184" sldId="305"/>
        </pc:sldMkLst>
        <pc:spChg chg="del">
          <ac:chgData name="Karina Peña" userId="5d081060-75e0-45ad-a937-5d676418d461" providerId="ADAL" clId="{CC272B9B-3E81-43BD-B432-347FB8722428}" dt="2023-02-14T12:08:40.163" v="2870" actId="478"/>
          <ac:spMkLst>
            <pc:docMk/>
            <pc:sldMk cId="3081429184" sldId="305"/>
            <ac:spMk id="7" creationId="{59B4AD22-93F4-A2D2-F99C-4604618B396D}"/>
          </ac:spMkLst>
        </pc:spChg>
        <pc:spChg chg="mod">
          <ac:chgData name="Karina Peña" userId="5d081060-75e0-45ad-a937-5d676418d461" providerId="ADAL" clId="{CC272B9B-3E81-43BD-B432-347FB8722428}" dt="2023-02-14T12:10:01.831" v="3012" actId="1076"/>
          <ac:spMkLst>
            <pc:docMk/>
            <pc:sldMk cId="3081429184" sldId="305"/>
            <ac:spMk id="14" creationId="{F5730FBE-75B1-230F-5CF9-EAEC53F6A02A}"/>
          </ac:spMkLst>
        </pc:spChg>
        <pc:picChg chg="add mod ord">
          <ac:chgData name="Karina Peña" userId="5d081060-75e0-45ad-a937-5d676418d461" providerId="ADAL" clId="{CC272B9B-3E81-43BD-B432-347FB8722428}" dt="2023-02-14T12:08:34.709" v="2869" actId="1076"/>
          <ac:picMkLst>
            <pc:docMk/>
            <pc:sldMk cId="3081429184" sldId="305"/>
            <ac:picMk id="3" creationId="{8E6E907A-8DC8-0908-F147-DE551B8AE34C}"/>
          </ac:picMkLst>
        </pc:picChg>
        <pc:picChg chg="del">
          <ac:chgData name="Karina Peña" userId="5d081060-75e0-45ad-a937-5d676418d461" providerId="ADAL" clId="{CC272B9B-3E81-43BD-B432-347FB8722428}" dt="2023-02-14T12:07:25.577" v="2859" actId="478"/>
          <ac:picMkLst>
            <pc:docMk/>
            <pc:sldMk cId="3081429184" sldId="305"/>
            <ac:picMk id="6" creationId="{0C74F64D-CC8F-2AC8-57CD-D12CD35BF4C4}"/>
          </ac:picMkLst>
        </pc:picChg>
      </pc:sldChg>
      <pc:sldChg chg="modSp add mod ord">
        <pc:chgData name="Karina Peña" userId="5d081060-75e0-45ad-a937-5d676418d461" providerId="ADAL" clId="{CC272B9B-3E81-43BD-B432-347FB8722428}" dt="2023-02-14T12:18:40.139" v="3108" actId="14826"/>
        <pc:sldMkLst>
          <pc:docMk/>
          <pc:sldMk cId="780786016" sldId="306"/>
        </pc:sldMkLst>
        <pc:spChg chg="mod">
          <ac:chgData name="Karina Peña" userId="5d081060-75e0-45ad-a937-5d676418d461" providerId="ADAL" clId="{CC272B9B-3E81-43BD-B432-347FB8722428}" dt="2023-02-14T12:18:26.641" v="3107" actId="20577"/>
          <ac:spMkLst>
            <pc:docMk/>
            <pc:sldMk cId="780786016" sldId="306"/>
            <ac:spMk id="14" creationId="{F5730FBE-75B1-230F-5CF9-EAEC53F6A02A}"/>
          </ac:spMkLst>
        </pc:spChg>
        <pc:picChg chg="mod">
          <ac:chgData name="Karina Peña" userId="5d081060-75e0-45ad-a937-5d676418d461" providerId="ADAL" clId="{CC272B9B-3E81-43BD-B432-347FB8722428}" dt="2023-02-14T12:18:40.139" v="3108" actId="14826"/>
          <ac:picMkLst>
            <pc:docMk/>
            <pc:sldMk cId="780786016" sldId="306"/>
            <ac:picMk id="6" creationId="{0C74F64D-CC8F-2AC8-57CD-D12CD35BF4C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59136-A913-4071-9441-D8BA423E0F55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CCA7E-D2CC-40FE-AD6A-32A5420E711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768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3497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CL" dirty="0"/>
              <a:t>Recuerde usar un reporte por niño/a donde pueda colocar los días que ha faltado cada mes y un espacio para que los apoderados/as sumen la cantidad de días ausentes total como el ejemplo que está en la diapositiva.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3881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6527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0785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0737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4579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4441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6513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Entre</a:t>
            </a:r>
            <a:r>
              <a:rPr lang="es-CL" baseline="0" dirty="0"/>
              <a:t> los 0 y los 7 años se desarrollan de manera secuencial las vías sensoriales (audición, visión, tacto, gusto, motor) , el lenguaje y la funciones cognitivas superiores (Atención, control inhibitorio, memoria trabajo). </a:t>
            </a:r>
            <a:endParaRPr lang="es-C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533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9316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2980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CL" dirty="0"/>
              <a:t>EJERCICIO CON LOS APODERADOS/AS: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CL" dirty="0"/>
              <a:t>En esta parte la idea es realizar el ejercicio que se presentó en la capacitación de asistencia, donde se eligen 4 apoderados/as voluntarios/as. </a:t>
            </a:r>
            <a:br>
              <a:rPr lang="es-CL" altLang="es-CL" dirty="0"/>
            </a:br>
            <a:r>
              <a:rPr lang="es-CL" altLang="es-CL" dirty="0"/>
              <a:t>La educadora o director/a le comenta al grupo de apoderados/as presentes que los 4 voluntarios/as serán un curso de 4 niños/as y van a revisar cuántos días ha faltado cada niño/a en cada mes desde marzo a mayo. </a:t>
            </a:r>
            <a:br>
              <a:rPr lang="es-CL" altLang="es-CL" dirty="0"/>
            </a:br>
            <a:r>
              <a:rPr lang="es-CL" altLang="es-CL" dirty="0"/>
              <a:t>La idea es que uno/a de los voluntarios/as  falte cada mes 2 días o más y los demás no falten ningún día.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CL" dirty="0"/>
              <a:t>Para representarlo, la educadora o director/a irá diciendo: “En marzo este niño/a no falto ningún día y para graficarlo tendrá que dar 1 paso hacia adelante. En cambio, este otro niño/a que faltó 2 o más días tiene que retroceder 2 pasos”. </a:t>
            </a:r>
            <a:br>
              <a:rPr lang="es-CL" altLang="es-CL" dirty="0"/>
            </a:br>
            <a:r>
              <a:rPr lang="es-CL" altLang="es-CL" dirty="0"/>
              <a:t>Luego en abril y mayo lo mismo.  De esta forma se verá  que uno de los niños/as del curso está retrasado respecto a sus compañeros y compañeras.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8747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CL" dirty="0"/>
              <a:t>En esta diapositiva la idea es señalar que estudios internacionales y nacionales muestran que los niños y niñas que presentan Ausentismo Crónico en Pre </a:t>
            </a:r>
            <a:r>
              <a:rPr lang="es-CL" altLang="es-CL" dirty="0" err="1"/>
              <a:t>kinder</a:t>
            </a:r>
            <a:r>
              <a:rPr lang="es-CL" altLang="es-CL" dirty="0"/>
              <a:t> y </a:t>
            </a:r>
            <a:r>
              <a:rPr lang="es-CL" altLang="es-CL" dirty="0" err="1"/>
              <a:t>Kinder</a:t>
            </a:r>
            <a:r>
              <a:rPr lang="es-CL" altLang="es-CL" dirty="0"/>
              <a:t>, son quiénes obtienen los resultados más bajos en 1° básico y los más bajos en lenguaje - matemáticas en 5° básico.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CL" dirty="0"/>
              <a:t>Por tanto trabajamos el ausentismo crónico porque no queremos que sus hijos e hijas tengan problemas de aprendizaje el día de mañana.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9829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23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1B0A2329-BC73-E579-CB90-B69CF6C5A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D189136-B5D9-3EBE-5CD7-50ABAE41167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17544C3-82F2-C982-868D-43FE167E43D5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81E2E52-99F6-8CAE-2BC4-DCA6236A05E3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E3BCFDF9-0C99-2135-AE9B-9AE557B44A08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969EE33-6E33-8A14-B351-4B256F5BE393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979771B1-7DF0-9F10-EC2A-18318A12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0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3C327-CA95-63D9-3E1B-CC1E8F70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098023-0935-E8F3-BB5F-B3F948542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4469F-7B36-F063-B6BD-B3FD32F1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BC6BCB-6437-2FC1-CC68-F586B242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0DC5BD-7225-7FDF-76A9-2E019D8A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859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C3F97E-6E70-F771-0702-4B3ECCFA5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C98F2C-29D9-E7A2-DCC2-E3156BC55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29C307-A538-11E1-94E0-67CF3DEB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468F19-A2CF-C4B0-14DC-4F39637D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F869E-3CAC-C0D2-25BE-9C24F28E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438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8C589BA-5CEE-C3C3-C623-4978ACB9E3B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5CA6D53-850E-8BFF-73BF-D321D7621EA3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DE41D48E-6B40-DD93-3466-E0673A0118DF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87D7938-DB38-A22B-EEAA-EB557F522D96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B17C2C6-2EFF-C904-6783-0CA4C4254A05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F0376F03-F5E4-5B9B-F63C-EFD252023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47F4A9BF-F820-3EEB-FAFA-A719C1018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BF0EB7D-2234-86E6-B208-058A73C50A2F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04F25DB-FC57-7B0D-EAE5-F0A3CBF84DB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59EF919B-CD07-7383-D113-D4C02685DFC3}"/>
                </a:ext>
              </a:extLst>
            </p:cNvPr>
            <p:cNvSpPr/>
            <p:nvPr/>
          </p:nvSpPr>
          <p:spPr>
            <a:xfrm>
              <a:off x="190814" y="3228498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E55441DF-EE0A-EFF1-A0E6-65D490C8E5E9}"/>
                </a:ext>
              </a:extLst>
            </p:cNvPr>
            <p:cNvSpPr/>
            <p:nvPr/>
          </p:nvSpPr>
          <p:spPr>
            <a:xfrm>
              <a:off x="190814" y="2609007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25E227C-619D-D38D-4FA8-F2E36BB1C59A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2F298AA5-63C2-44F4-5719-31689A4BD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1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0C5D45A-0B27-91E3-E48E-055864F012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2DBD7348-B60E-26B3-1EA7-9B694C6E5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86" y="663352"/>
            <a:ext cx="3178828" cy="95410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EE076CC1-A0B0-E5A7-3735-65B0A35DC36B}"/>
              </a:ext>
            </a:extLst>
          </p:cNvPr>
          <p:cNvGrpSpPr/>
          <p:nvPr userDrawn="1"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8F11C847-F884-A3AB-9867-F477D0D28EC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EAECF53-D626-AE3A-051B-EBA87CCEAD13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769AE6FE-3A9B-9628-46F7-A7D70DCF8CC2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2E13DB75-0237-BE95-C857-3EF77C1303C4}"/>
              </a:ext>
            </a:extLst>
          </p:cNvPr>
          <p:cNvSpPr/>
          <p:nvPr userDrawn="1"/>
        </p:nvSpPr>
        <p:spPr>
          <a:xfrm>
            <a:off x="191607" y="5041574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 descr="Código QR&#10;&#10;Descripción generada automáticamente">
            <a:extLst>
              <a:ext uri="{FF2B5EF4-FFF2-40B4-BE49-F238E27FC236}">
                <a16:creationId xmlns:a16="http://schemas.microsoft.com/office/drawing/2014/main" id="{A4798BBD-7464-BB7B-B09E-91ECDA57B2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5" y="3670695"/>
            <a:ext cx="1923789" cy="1923789"/>
          </a:xfrm>
          <a:prstGeom prst="rect">
            <a:avLst/>
          </a:prstGeom>
        </p:spPr>
      </p:pic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0EFA3DB2-4769-2F0D-69FD-B066680A39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6311113"/>
            <a:ext cx="252000" cy="252000"/>
          </a:xfrm>
          <a:prstGeom prst="rect">
            <a:avLst/>
          </a:prstGeom>
        </p:spPr>
      </p:pic>
      <p:pic>
        <p:nvPicPr>
          <p:cNvPr id="18" name="Imagen 1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EAF9B08-BEFB-A9FD-876E-89E14911E2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9" y="4999079"/>
            <a:ext cx="251509" cy="252000"/>
          </a:xfrm>
          <a:prstGeom prst="rect">
            <a:avLst/>
          </a:prstGeom>
        </p:spPr>
      </p:pic>
      <p:pic>
        <p:nvPicPr>
          <p:cNvPr id="19" name="Imagen 18" descr="Forma&#10;&#10;Descripción generada automáticamente con confianza baja">
            <a:extLst>
              <a:ext uri="{FF2B5EF4-FFF2-40B4-BE49-F238E27FC236}">
                <a16:creationId xmlns:a16="http://schemas.microsoft.com/office/drawing/2014/main" id="{09C39147-81AE-CACF-FD70-ACCC4A6215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873769"/>
            <a:ext cx="252000" cy="252000"/>
          </a:xfrm>
          <a:prstGeom prst="rect">
            <a:avLst/>
          </a:prstGeom>
        </p:spPr>
      </p:pic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E4F2240E-108D-2A81-3FA1-52B30501A81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436424"/>
            <a:ext cx="252000" cy="252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0EB9718-94F6-39D5-D30D-FB3AE78A0CD7}"/>
              </a:ext>
            </a:extLst>
          </p:cNvPr>
          <p:cNvSpPr txBox="1"/>
          <p:nvPr userDrawn="1"/>
        </p:nvSpPr>
        <p:spPr>
          <a:xfrm>
            <a:off x="742115" y="5041574"/>
            <a:ext cx="1523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/FunOportunidad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1E782E7-0C6D-4579-8F72-F607D1A7E144}"/>
              </a:ext>
            </a:extLst>
          </p:cNvPr>
          <p:cNvSpPr txBox="1"/>
          <p:nvPr userDrawn="1"/>
        </p:nvSpPr>
        <p:spPr>
          <a:xfrm>
            <a:off x="742115" y="5484807"/>
            <a:ext cx="1605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@fun_oportunidad</a:t>
            </a:r>
          </a:p>
        </p:txBody>
      </p:sp>
      <p:sp>
        <p:nvSpPr>
          <p:cNvPr id="23" name="CuadroTexto 5">
            <a:extLst>
              <a:ext uri="{FF2B5EF4-FFF2-40B4-BE49-F238E27FC236}">
                <a16:creationId xmlns:a16="http://schemas.microsoft.com/office/drawing/2014/main" id="{8CB2F6B5-AE43-C700-8B93-60EFCA02A05C}"/>
              </a:ext>
            </a:extLst>
          </p:cNvPr>
          <p:cNvSpPr txBox="1"/>
          <p:nvPr userDrawn="1"/>
        </p:nvSpPr>
        <p:spPr>
          <a:xfrm>
            <a:off x="742115" y="5928040"/>
            <a:ext cx="174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@fun_Oportunidad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6B8ADF7-64B3-BD9C-D1E8-1C7CAE0B2E94}"/>
              </a:ext>
            </a:extLst>
          </p:cNvPr>
          <p:cNvSpPr txBox="1"/>
          <p:nvPr userDrawn="1"/>
        </p:nvSpPr>
        <p:spPr>
          <a:xfrm>
            <a:off x="742115" y="6371273"/>
            <a:ext cx="3552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/company/fundaci</a:t>
            </a:r>
            <a:r>
              <a:rPr lang="es-ES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n-educacional-oportunidad</a:t>
            </a:r>
            <a:endParaRPr lang="es-CL" sz="1600">
              <a:solidFill>
                <a:srgbClr val="0751A4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344A1BD-02B3-8FF5-421A-18F7416EF4E8}"/>
              </a:ext>
            </a:extLst>
          </p:cNvPr>
          <p:cNvSpPr/>
          <p:nvPr userDrawn="1"/>
        </p:nvSpPr>
        <p:spPr>
          <a:xfrm>
            <a:off x="191607" y="547891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ED9C2EC-BE2F-6C22-9E1E-D5EE4A3E4BB6}"/>
              </a:ext>
            </a:extLst>
          </p:cNvPr>
          <p:cNvSpPr/>
          <p:nvPr userDrawn="1"/>
        </p:nvSpPr>
        <p:spPr>
          <a:xfrm>
            <a:off x="191607" y="5928763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CCC8F31E-5056-F849-6649-5FE96B382D1F}"/>
              </a:ext>
            </a:extLst>
          </p:cNvPr>
          <p:cNvSpPr/>
          <p:nvPr userDrawn="1"/>
        </p:nvSpPr>
        <p:spPr>
          <a:xfrm>
            <a:off x="191607" y="6366107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1E0509F-8AB3-82CA-8AB4-52138CF97EFA}"/>
              </a:ext>
            </a:extLst>
          </p:cNvPr>
          <p:cNvSpPr txBox="1"/>
          <p:nvPr userDrawn="1"/>
        </p:nvSpPr>
        <p:spPr>
          <a:xfrm>
            <a:off x="4947613" y="5666430"/>
            <a:ext cx="2457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https://fundacionoportunidad.cl/</a:t>
            </a:r>
          </a:p>
        </p:txBody>
      </p:sp>
    </p:spTree>
    <p:extLst>
      <p:ext uri="{BB962C8B-B14F-4D97-AF65-F5344CB8AC3E}">
        <p14:creationId xmlns:p14="http://schemas.microsoft.com/office/powerpoint/2010/main" val="47016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1B248-4E69-A3C8-6811-1C2298BD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2739D8-D7AD-339A-8F9D-0E93E4A6B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0232A6-CCD4-38BF-F0C7-2D5394F82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0F20C3-30AB-1222-BD14-6294587A2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6719B5-500D-128A-52DE-5411F3B3C4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393FD3-66C2-A076-9333-0686131F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113483-3C3A-1E1D-5F8C-A1C872C1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A742C6C-C34E-1C8D-FAE6-EA5527A6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776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3E377-8E44-81D2-E574-70EBC1BB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B8FEB06-6136-2A35-619A-D3C782589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D66530-3C26-8A8B-AF8E-670F49B2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9A99E7-AC41-0200-DCA2-E21C7EFA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0592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515119-A705-F52A-049C-F727424C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674C55D-1896-C443-2A73-8B2963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0AECAA-DEE7-F991-C80E-02C8BD6A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779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C765B-27EE-8DDA-EB26-4B7578D0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EA393E-E5C9-1310-CE08-F4EA5679E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90841F-CF64-6F30-C6BD-4191385B6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4A5ACB-3D7A-89D2-9628-AFAEEFC5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D3FCAA-822B-F55C-FBBD-C600F271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0C8814-EE14-E835-1051-FC885673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700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142624-1BD1-CF0A-D27A-476CEFFF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8E0DE4-B9AC-FAC4-0DA0-8F3B43526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AF7426-D6F9-161F-5EE7-3D1545EE5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A7D6BA-0950-33DE-4582-DAB2DB908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48054D-FAA5-5CBD-F259-FAB53863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8FD93A-DF56-A4D1-B3A5-1FFF4942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341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8B67C37-FBA1-368E-07F9-DBB7741B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6AFC69-150B-4D3E-95B4-CF6CBF5FC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274215-D278-2B89-D207-DAD160A96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F0C2F-7378-0D85-3BB8-6E6FA65B9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8292C3-6FE0-EC64-F9CF-A4D5F3920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391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asto, niño, persona, juguete&#10;&#10;Descripción generada automáticamente">
            <a:extLst>
              <a:ext uri="{FF2B5EF4-FFF2-40B4-BE49-F238E27FC236}">
                <a16:creationId xmlns:a16="http://schemas.microsoft.com/office/drawing/2014/main" id="{B413DE4F-D333-D5FA-53F7-6F221EB1A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"/>
          <a:stretch/>
        </p:blipFill>
        <p:spPr>
          <a:xfrm>
            <a:off x="3838223" y="35947"/>
            <a:ext cx="8353777" cy="633335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34C6832-834D-8871-ABB3-786BED643164}"/>
              </a:ext>
            </a:extLst>
          </p:cNvPr>
          <p:cNvSpPr/>
          <p:nvPr/>
        </p:nvSpPr>
        <p:spPr>
          <a:xfrm>
            <a:off x="0" y="0"/>
            <a:ext cx="8353778" cy="6858000"/>
          </a:xfrm>
          <a:custGeom>
            <a:avLst/>
            <a:gdLst>
              <a:gd name="connsiteX0" fmla="*/ 0 w 5937956"/>
              <a:gd name="connsiteY0" fmla="*/ 0 h 6858000"/>
              <a:gd name="connsiteX1" fmla="*/ 5937956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  <a:gd name="connsiteX0" fmla="*/ 0 w 5937956"/>
              <a:gd name="connsiteY0" fmla="*/ 0 h 6858000"/>
              <a:gd name="connsiteX1" fmla="*/ 3228623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956" h="6858000">
                <a:moveTo>
                  <a:pt x="0" y="0"/>
                </a:moveTo>
                <a:lnTo>
                  <a:pt x="3228623" y="0"/>
                </a:lnTo>
                <a:lnTo>
                  <a:pt x="593795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FEF604A8-F60A-A1D8-26D9-D583714E8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0" y="227693"/>
            <a:ext cx="3178828" cy="95410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AD794B5-2790-C8DA-B01A-B758BA5B69CE}"/>
              </a:ext>
            </a:extLst>
          </p:cNvPr>
          <p:cNvSpPr txBox="1"/>
          <p:nvPr/>
        </p:nvSpPr>
        <p:spPr>
          <a:xfrm>
            <a:off x="628650" y="2550691"/>
            <a:ext cx="491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751A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Primera Reunión Familias </a:t>
            </a:r>
            <a:endParaRPr lang="es-CL" sz="2800" b="1" dirty="0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421EA2E-AAC3-EB49-ED5D-2935EA61DDC8}"/>
              </a:ext>
            </a:extLst>
          </p:cNvPr>
          <p:cNvSpPr/>
          <p:nvPr/>
        </p:nvSpPr>
        <p:spPr>
          <a:xfrm>
            <a:off x="5998871" y="2880000"/>
            <a:ext cx="549000" cy="549000"/>
          </a:xfrm>
          <a:prstGeom prst="ellipse">
            <a:avLst/>
          </a:prstGeom>
          <a:solidFill>
            <a:srgbClr val="F4B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B73A8C7-37EF-051B-9FC0-78C14957BB8D}"/>
              </a:ext>
            </a:extLst>
          </p:cNvPr>
          <p:cNvGrpSpPr/>
          <p:nvPr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2" name="Conector recto 1">
              <a:extLst>
                <a:ext uri="{FF2B5EF4-FFF2-40B4-BE49-F238E27FC236}">
                  <a16:creationId xmlns:a16="http://schemas.microsoft.com/office/drawing/2014/main" id="{57ED1A88-DF97-C64E-51C6-7B9FD11308F7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8FB59AEA-6C4E-597F-E71A-827FCA341875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C0560EE-6E77-FA77-0482-76618441C8A3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7EB81A3-786B-C535-6262-18F8FA97FDF9}"/>
              </a:ext>
            </a:extLst>
          </p:cNvPr>
          <p:cNvSpPr txBox="1"/>
          <p:nvPr/>
        </p:nvSpPr>
        <p:spPr>
          <a:xfrm>
            <a:off x="628650" y="6290382"/>
            <a:ext cx="27000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 dirty="0">
                <a:solidFill>
                  <a:srgbClr val="0751A4"/>
                </a:solidFill>
              </a:rPr>
              <a:t>Abril </a:t>
            </a:r>
            <a:endParaRPr lang="es-CL" sz="1400" dirty="0">
              <a:solidFill>
                <a:srgbClr val="0751A4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AD5F79D-C056-436F-76EF-2F4C0BE7FBB9}"/>
              </a:ext>
            </a:extLst>
          </p:cNvPr>
          <p:cNvSpPr/>
          <p:nvPr/>
        </p:nvSpPr>
        <p:spPr>
          <a:xfrm>
            <a:off x="190814" y="632954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7818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5B13B6-A6BB-D162-FEC4-92C13316DD0F}"/>
              </a:ext>
            </a:extLst>
          </p:cNvPr>
          <p:cNvSpPr txBox="1"/>
          <p:nvPr/>
        </p:nvSpPr>
        <p:spPr>
          <a:xfrm>
            <a:off x="430695" y="1553870"/>
            <a:ext cx="1133060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Observe el reporte de ausentismo mensual acumulativo de su hijo/a como en el siguiente ejemplo: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Sume la cantidad de días ausentes de marzo hasta hoy.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¿Sabía que su hija/o había faltado esa cantidad de días?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¿Cómo va su hija/o con respecto a la meta de asistencia que tiene </a:t>
            </a:r>
            <a:r>
              <a:rPr lang="es-CL" altLang="es-CL" sz="2000">
                <a:solidFill>
                  <a:srgbClr val="000000"/>
                </a:solidFill>
              </a:rPr>
              <a:t>su establecimiento?</a:t>
            </a: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Le invitamos a comprometerse para que su hijo/a no siga faltando para que no pierda oportunidades de aprendizaje.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C8BB6B1-98C6-E0F7-5B36-3E8FE1860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60435"/>
              </p:ext>
            </p:extLst>
          </p:nvPr>
        </p:nvGraphicFramePr>
        <p:xfrm>
          <a:off x="660345" y="2459407"/>
          <a:ext cx="10871308" cy="1295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4111">
                  <a:extLst>
                    <a:ext uri="{9D8B030D-6E8A-4147-A177-3AD203B41FA5}">
                      <a16:colId xmlns:a16="http://schemas.microsoft.com/office/drawing/2014/main" val="2738039691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1919150577"/>
                    </a:ext>
                  </a:extLst>
                </a:gridCol>
                <a:gridCol w="1564411">
                  <a:extLst>
                    <a:ext uri="{9D8B030D-6E8A-4147-A177-3AD203B41FA5}">
                      <a16:colId xmlns:a16="http://schemas.microsoft.com/office/drawing/2014/main" val="3170366494"/>
                    </a:ext>
                  </a:extLst>
                </a:gridCol>
                <a:gridCol w="1429998">
                  <a:extLst>
                    <a:ext uri="{9D8B030D-6E8A-4147-A177-3AD203B41FA5}">
                      <a16:colId xmlns:a16="http://schemas.microsoft.com/office/drawing/2014/main" val="246834445"/>
                    </a:ext>
                  </a:extLst>
                </a:gridCol>
                <a:gridCol w="1507252">
                  <a:extLst>
                    <a:ext uri="{9D8B030D-6E8A-4147-A177-3AD203B41FA5}">
                      <a16:colId xmlns:a16="http://schemas.microsoft.com/office/drawing/2014/main" val="2556150404"/>
                    </a:ext>
                  </a:extLst>
                </a:gridCol>
                <a:gridCol w="1416818">
                  <a:extLst>
                    <a:ext uri="{9D8B030D-6E8A-4147-A177-3AD203B41FA5}">
                      <a16:colId xmlns:a16="http://schemas.microsoft.com/office/drawing/2014/main" val="545772459"/>
                    </a:ext>
                  </a:extLst>
                </a:gridCol>
                <a:gridCol w="1131610">
                  <a:extLst>
                    <a:ext uri="{9D8B030D-6E8A-4147-A177-3AD203B41FA5}">
                      <a16:colId xmlns:a16="http://schemas.microsoft.com/office/drawing/2014/main" val="831397785"/>
                    </a:ext>
                  </a:extLst>
                </a:gridCol>
              </a:tblGrid>
              <a:tr h="617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Nombre de su hijo/a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Marzo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Abril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Mayo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Junio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Julio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Total  días ausentes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6105785"/>
                  </a:ext>
                </a:extLst>
              </a:tr>
              <a:tr h="4705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b="0" dirty="0">
                          <a:solidFill>
                            <a:schemeClr val="tx2"/>
                          </a:solidFill>
                          <a:effectLst/>
                        </a:rPr>
                        <a:t>María</a:t>
                      </a:r>
                      <a:endParaRPr lang="es-CL" sz="16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383609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D4E5AF56-D1E1-09F6-6036-7DDB3A9A6338}"/>
              </a:ext>
            </a:extLst>
          </p:cNvPr>
          <p:cNvSpPr txBox="1"/>
          <p:nvPr/>
        </p:nvSpPr>
        <p:spPr>
          <a:xfrm>
            <a:off x="594360" y="339060"/>
            <a:ext cx="10575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751A4"/>
                </a:solidFill>
              </a:rPr>
              <a:t>¿Usted sabe cuántos días ha faltado su hijo o hija desde marzo hasta el día de hoy?</a:t>
            </a:r>
            <a:endParaRPr lang="es-CL" sz="2800" b="1" dirty="0">
              <a:solidFill>
                <a:srgbClr val="0751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44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1A0D9BB1-6D9D-291B-60F3-B848FA59CD6E}"/>
              </a:ext>
            </a:extLst>
          </p:cNvPr>
          <p:cNvSpPr/>
          <p:nvPr/>
        </p:nvSpPr>
        <p:spPr>
          <a:xfrm>
            <a:off x="7816242" y="1364353"/>
            <a:ext cx="3728289" cy="3728289"/>
          </a:xfrm>
          <a:prstGeom prst="ellipse">
            <a:avLst/>
          </a:prstGeom>
          <a:solidFill>
            <a:srgbClr val="F4B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841696" y="889843"/>
            <a:ext cx="69745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751A4"/>
                </a:solidFill>
              </a:rPr>
              <a:t>Para evitar estas consecuencias en el aprendizaje de sus niños y niñas, es esencial que asistan todos los días.</a:t>
            </a:r>
          </a:p>
          <a:p>
            <a:pPr algn="ctr"/>
            <a:endParaRPr lang="es-ES" sz="3600" b="1" dirty="0">
              <a:solidFill>
                <a:srgbClr val="0751A4"/>
              </a:solidFill>
            </a:endParaRPr>
          </a:p>
          <a:p>
            <a:pPr algn="ctr"/>
            <a:r>
              <a:rPr lang="es-ES" sz="3600" b="1" dirty="0">
                <a:solidFill>
                  <a:srgbClr val="0751A4"/>
                </a:solidFill>
              </a:rPr>
              <a:t>A continuación algunas recomendaciones para el hogar</a:t>
            </a:r>
            <a:r>
              <a:rPr lang="es-ES" sz="3200" b="1" dirty="0">
                <a:solidFill>
                  <a:srgbClr val="0751A4"/>
                </a:solidFill>
              </a:rPr>
              <a:t>: </a:t>
            </a:r>
            <a:endParaRPr lang="es-CL" sz="3200" b="1" dirty="0">
              <a:solidFill>
                <a:srgbClr val="0751A4"/>
              </a:solidFill>
            </a:endParaRPr>
          </a:p>
        </p:txBody>
      </p:sp>
      <p:pic>
        <p:nvPicPr>
          <p:cNvPr id="4" name="Gráfico 3" descr="Anclar contorno">
            <a:extLst>
              <a:ext uri="{FF2B5EF4-FFF2-40B4-BE49-F238E27FC236}">
                <a16:creationId xmlns:a16="http://schemas.microsoft.com/office/drawing/2014/main" id="{129FFF06-AB07-7E69-69AE-4CC84016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40386" y="1788497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92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r="50"/>
          <a:stretch/>
        </p:blipFill>
        <p:spPr>
          <a:xfrm>
            <a:off x="6569277" y="0"/>
            <a:ext cx="5622723" cy="633478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445512" y="1924707"/>
            <a:ext cx="595675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3600" b="1" dirty="0">
                <a:solidFill>
                  <a:srgbClr val="0751A4"/>
                </a:solidFill>
              </a:rPr>
              <a:t>Utilice estrategias para prevenir enfermedades respiratorias tales como: estornudar en el antebrazo, lavarse las manos, entre otras.  </a:t>
            </a:r>
            <a:endParaRPr lang="es-CL" sz="3600" b="1" dirty="0">
              <a:solidFill>
                <a:srgbClr val="0751A4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68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779786" y="1457749"/>
            <a:ext cx="5956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751A4"/>
                </a:solidFill>
              </a:rPr>
              <a:t>Establezca un horario para que su hijo o hija vaya a dormir y así no le cueste levantarse temprano para ir a la escuela o jardín Infantil. </a:t>
            </a:r>
            <a:endParaRPr lang="es-CL" sz="3600" b="1" dirty="0">
              <a:solidFill>
                <a:srgbClr val="0751A4"/>
              </a:solidFill>
            </a:endParaRPr>
          </a:p>
        </p:txBody>
      </p:sp>
      <p:pic>
        <p:nvPicPr>
          <p:cNvPr id="3" name="Imagen 2" descr="Mujer con oso de peluche en sus manos&#10;&#10;Descripción generada automáticamente con confianza media">
            <a:extLst>
              <a:ext uri="{FF2B5EF4-FFF2-40B4-BE49-F238E27FC236}">
                <a16:creationId xmlns:a16="http://schemas.microsoft.com/office/drawing/2014/main" id="{8E6E907A-8DC8-0908-F147-DE551B8AE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9" y="0"/>
            <a:ext cx="5625725" cy="6331818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5534244" y="-33492"/>
            <a:ext cx="167010" cy="6365310"/>
            <a:chOff x="190814" y="0"/>
            <a:chExt cx="167010" cy="6365310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346" y="0"/>
              <a:ext cx="4973" cy="6365310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3081429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b="7751"/>
          <a:stretch/>
        </p:blipFill>
        <p:spPr>
          <a:xfrm>
            <a:off x="6569277" y="0"/>
            <a:ext cx="5622723" cy="633478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445512" y="1924707"/>
            <a:ext cx="5956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751A4"/>
                </a:solidFill>
              </a:rPr>
              <a:t>Converse con su hijo o hija sobre la importancia de asistir a clases todos los días.  </a:t>
            </a:r>
            <a:endParaRPr lang="es-CL" sz="3600" b="1" dirty="0">
              <a:solidFill>
                <a:srgbClr val="0751A4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86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5621FBF-513C-26A2-BFDA-70466C4AEBF0}"/>
              </a:ext>
            </a:extLst>
          </p:cNvPr>
          <p:cNvSpPr txBox="1"/>
          <p:nvPr/>
        </p:nvSpPr>
        <p:spPr>
          <a:xfrm>
            <a:off x="3638550" y="25409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751A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¡MUCHAS GRACIAS!</a:t>
            </a:r>
            <a:endParaRPr lang="es-CL" sz="3600" b="1" dirty="0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6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niña con un vestido azul&#10;&#10;Descripción generada automáticamente con confianza baja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r="13376"/>
          <a:stretch/>
        </p:blipFill>
        <p:spPr>
          <a:xfrm>
            <a:off x="6569277" y="0"/>
            <a:ext cx="5622723" cy="633478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829066" y="1855608"/>
            <a:ext cx="59567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751A4"/>
                </a:solidFill>
              </a:rPr>
              <a:t>En educación inicial, ¡Hay que estar para aprender!</a:t>
            </a:r>
            <a:endParaRPr lang="es-CL" sz="4000" b="1" dirty="0">
              <a:solidFill>
                <a:srgbClr val="0751A4"/>
              </a:solidFill>
            </a:endParaRPr>
          </a:p>
        </p:txBody>
      </p:sp>
      <p:pic>
        <p:nvPicPr>
          <p:cNvPr id="4" name="Imagen 3" descr="Imagen que contiene texto, señal&#10;&#10;Descripción generada automáticamente">
            <a:extLst>
              <a:ext uri="{FF2B5EF4-FFF2-40B4-BE49-F238E27FC236}">
                <a16:creationId xmlns:a16="http://schemas.microsoft.com/office/drawing/2014/main" id="{E717CF8B-A2FA-CBF6-2C40-7AD25DC5D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85" y="3794600"/>
            <a:ext cx="2657356" cy="2657356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95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-59" r="10579" b="59"/>
          <a:stretch/>
        </p:blipFill>
        <p:spPr>
          <a:xfrm>
            <a:off x="0" y="-2962"/>
            <a:ext cx="5622723" cy="6334780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612776" y="1827837"/>
            <a:ext cx="5956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b="1" dirty="0">
                <a:solidFill>
                  <a:srgbClr val="0751A4"/>
                </a:solidFill>
              </a:rPr>
              <a:t>Educación Inicial </a:t>
            </a:r>
            <a:endParaRPr lang="es-CL" sz="3200" b="1" dirty="0">
              <a:solidFill>
                <a:srgbClr val="0751A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B4AD22-93F4-A2D2-F99C-4604618B396D}"/>
              </a:ext>
            </a:extLst>
          </p:cNvPr>
          <p:cNvSpPr txBox="1"/>
          <p:nvPr/>
        </p:nvSpPr>
        <p:spPr>
          <a:xfrm>
            <a:off x="6312144" y="2692512"/>
            <a:ext cx="5185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</a:t>
            </a:r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tapa de la trayectoria educativa en que los niños y niñas adquieren aprendizajes claves para su desarrollo integral. </a:t>
            </a:r>
            <a:endParaRPr lang="es-CL" sz="16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5534244" y="-33492"/>
            <a:ext cx="167010" cy="6365310"/>
            <a:chOff x="190814" y="0"/>
            <a:chExt cx="167010" cy="6365310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346" y="0"/>
              <a:ext cx="4973" cy="6365310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3254031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94360" y="339060"/>
            <a:ext cx="1057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751A4"/>
                </a:solidFill>
              </a:rPr>
              <a:t>¿Por qué aprenden con más facilidad en esta etapa?</a:t>
            </a:r>
            <a:endParaRPr lang="es-CL" sz="2800" b="1" dirty="0">
              <a:solidFill>
                <a:srgbClr val="0751A4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3F788A2-C361-732B-79B9-AB0B8BB6DB72}"/>
              </a:ext>
            </a:extLst>
          </p:cNvPr>
          <p:cNvSpPr/>
          <p:nvPr/>
        </p:nvSpPr>
        <p:spPr>
          <a:xfrm>
            <a:off x="7583220" y="2748543"/>
            <a:ext cx="4251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>
                <a:solidFill>
                  <a:schemeClr val="bg2">
                    <a:lumMod val="25000"/>
                  </a:schemeClr>
                </a:solidFill>
              </a:rPr>
              <a:t>Se sabe que el cerebro de los niños y niñas entre los 0 y los 7 años está más preparado que en etapas posteriores para aprender, debido al mayor desarrollo neuronal.</a:t>
            </a:r>
            <a:endParaRPr lang="es-C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BF62657-097F-9A39-407D-4C26EBAE16D0}"/>
              </a:ext>
            </a:extLst>
          </p:cNvPr>
          <p:cNvSpPr/>
          <p:nvPr/>
        </p:nvSpPr>
        <p:spPr>
          <a:xfrm>
            <a:off x="7583220" y="4830590"/>
            <a:ext cx="4251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000" b="1" dirty="0"/>
              <a:t>¡Por esta razón es vital que los niños y niñas asistan todos los días a la escuela o al jardín infantil!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986DFFF-D882-27E3-A8D8-E81551030F25}"/>
              </a:ext>
            </a:extLst>
          </p:cNvPr>
          <p:cNvGrpSpPr/>
          <p:nvPr/>
        </p:nvGrpSpPr>
        <p:grpSpPr>
          <a:xfrm>
            <a:off x="594360" y="1686118"/>
            <a:ext cx="6542700" cy="3485764"/>
            <a:chOff x="676860" y="2418128"/>
            <a:chExt cx="6542700" cy="3485764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FD8CFC44-5874-39B7-EEB3-2BC855035B3D}"/>
                </a:ext>
              </a:extLst>
            </p:cNvPr>
            <p:cNvGrpSpPr/>
            <p:nvPr/>
          </p:nvGrpSpPr>
          <p:grpSpPr>
            <a:xfrm>
              <a:off x="676860" y="2418128"/>
              <a:ext cx="6542700" cy="3485764"/>
              <a:chOff x="676860" y="2418128"/>
              <a:chExt cx="6542700" cy="3485764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0E66D698-B010-D39C-B11F-767AF9F0CA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645"/>
              <a:stretch/>
            </p:blipFill>
            <p:spPr>
              <a:xfrm>
                <a:off x="842400" y="2525789"/>
                <a:ext cx="6377160" cy="3378103"/>
              </a:xfrm>
              <a:prstGeom prst="rect">
                <a:avLst/>
              </a:prstGeom>
            </p:spPr>
          </p:pic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235A0F0F-9FAC-4AC8-4AB7-500D40DC0909}"/>
                  </a:ext>
                </a:extLst>
              </p:cNvPr>
              <p:cNvSpPr txBox="1"/>
              <p:nvPr/>
            </p:nvSpPr>
            <p:spPr>
              <a:xfrm>
                <a:off x="676860" y="2629167"/>
                <a:ext cx="2154360" cy="5847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sz="1600" b="1" dirty="0">
                    <a:solidFill>
                      <a:schemeClr val="bg1">
                        <a:lumMod val="50000"/>
                      </a:schemeClr>
                    </a:solidFill>
                  </a:rPr>
                  <a:t>Vías Sensoriales</a:t>
                </a:r>
              </a:p>
              <a:p>
                <a:pPr algn="ctr"/>
                <a:r>
                  <a:rPr lang="es-CL" sz="1600" b="1" dirty="0">
                    <a:solidFill>
                      <a:schemeClr val="bg1">
                        <a:lumMod val="50000"/>
                      </a:schemeClr>
                    </a:solidFill>
                  </a:rPr>
                  <a:t>(Ej. Visión, audición)</a:t>
                </a:r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888F65FE-166A-E905-D344-9E13B7202646}"/>
                  </a:ext>
                </a:extLst>
              </p:cNvPr>
              <p:cNvSpPr/>
              <p:nvPr/>
            </p:nvSpPr>
            <p:spPr>
              <a:xfrm>
                <a:off x="2831220" y="2521508"/>
                <a:ext cx="102143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s-CL" sz="1600" b="1" dirty="0">
                    <a:solidFill>
                      <a:schemeClr val="bg1">
                        <a:lumMod val="50000"/>
                      </a:schemeClr>
                    </a:solidFill>
                  </a:rPr>
                  <a:t>Lenguaje</a:t>
                </a:r>
                <a:endParaRPr lang="es-CL" sz="1600" dirty="0"/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3DCB8340-5F51-B979-6FA7-02AB0B1F14FF}"/>
                  </a:ext>
                </a:extLst>
              </p:cNvPr>
              <p:cNvSpPr/>
              <p:nvPr/>
            </p:nvSpPr>
            <p:spPr>
              <a:xfrm>
                <a:off x="4616482" y="2418128"/>
                <a:ext cx="2449982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s-CL" sz="1600" b="1" dirty="0">
                    <a:solidFill>
                      <a:schemeClr val="bg1">
                        <a:lumMod val="50000"/>
                      </a:schemeClr>
                    </a:solidFill>
                  </a:rPr>
                  <a:t>Funciones Cognitivas Superiores</a:t>
                </a:r>
                <a:endParaRPr lang="es-CL" sz="1600" dirty="0"/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D93D18E-7BB4-7574-5199-D3138DF8F439}"/>
                </a:ext>
              </a:extLst>
            </p:cNvPr>
            <p:cNvSpPr txBox="1"/>
            <p:nvPr/>
          </p:nvSpPr>
          <p:spPr>
            <a:xfrm>
              <a:off x="1889761" y="5507678"/>
              <a:ext cx="32709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L" sz="1400" b="1" dirty="0">
                  <a:solidFill>
                    <a:schemeClr val="bg1">
                      <a:lumMod val="50000"/>
                    </a:schemeClr>
                  </a:solidFill>
                </a:rPr>
                <a:t>Nacimiento        (Meses)         (Años)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48A8EB9-BA61-ADB4-282E-9FF8CD92EB99}"/>
              </a:ext>
            </a:extLst>
          </p:cNvPr>
          <p:cNvGrpSpPr/>
          <p:nvPr/>
        </p:nvGrpSpPr>
        <p:grpSpPr>
          <a:xfrm>
            <a:off x="2583180" y="2498870"/>
            <a:ext cx="4776960" cy="1860260"/>
            <a:chOff x="2727960" y="3702340"/>
            <a:chExt cx="4776960" cy="1860260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C1AEB6AC-C058-8088-0E97-36F4C3CE6AEB}"/>
                </a:ext>
              </a:extLst>
            </p:cNvPr>
            <p:cNvSpPr/>
            <p:nvPr/>
          </p:nvSpPr>
          <p:spPr>
            <a:xfrm>
              <a:off x="2727960" y="3702340"/>
              <a:ext cx="2346960" cy="186026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A81E6522-52CD-BFF9-9500-4027076519D1}"/>
                </a:ext>
              </a:extLst>
            </p:cNvPr>
            <p:cNvCxnSpPr/>
            <p:nvPr/>
          </p:nvCxnSpPr>
          <p:spPr>
            <a:xfrm>
              <a:off x="5074920" y="3810000"/>
              <a:ext cx="2430000" cy="4798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4A4F918-BAB8-92D3-6DE1-D4C189C4F05E}"/>
              </a:ext>
            </a:extLst>
          </p:cNvPr>
          <p:cNvSpPr txBox="1"/>
          <p:nvPr/>
        </p:nvSpPr>
        <p:spPr>
          <a:xfrm>
            <a:off x="1515794" y="1142400"/>
            <a:ext cx="6323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400" dirty="0"/>
              <a:t>Desarrollo del Cerebro Humano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3A79C56-4AFA-6A85-993F-F71666C69F79}"/>
              </a:ext>
            </a:extLst>
          </p:cNvPr>
          <p:cNvSpPr txBox="1"/>
          <p:nvPr/>
        </p:nvSpPr>
        <p:spPr>
          <a:xfrm>
            <a:off x="351728" y="5868205"/>
            <a:ext cx="5591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solidFill>
                  <a:schemeClr val="bg1">
                    <a:lumMod val="50000"/>
                  </a:schemeClr>
                </a:solidFill>
              </a:rPr>
              <a:t>Fuente: Center </a:t>
            </a:r>
            <a:r>
              <a:rPr lang="es-CL" sz="1600" dirty="0" err="1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es-C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16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C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1600" dirty="0" err="1">
                <a:solidFill>
                  <a:schemeClr val="bg1">
                    <a:lumMod val="50000"/>
                  </a:schemeClr>
                </a:solidFill>
              </a:rPr>
              <a:t>Developing</a:t>
            </a:r>
            <a:r>
              <a:rPr lang="es-CL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1600" dirty="0" err="1">
                <a:solidFill>
                  <a:schemeClr val="bg1">
                    <a:lumMod val="50000"/>
                  </a:schemeClr>
                </a:solidFill>
              </a:rPr>
              <a:t>Child</a:t>
            </a:r>
            <a:r>
              <a:rPr lang="es-CL" sz="1600" dirty="0">
                <a:solidFill>
                  <a:schemeClr val="bg1">
                    <a:lumMod val="50000"/>
                  </a:schemeClr>
                </a:solidFill>
              </a:rPr>
              <a:t>, Harvard </a:t>
            </a:r>
            <a:r>
              <a:rPr lang="es-CL" sz="1600" dirty="0" err="1">
                <a:solidFill>
                  <a:schemeClr val="bg1">
                    <a:lumMod val="50000"/>
                  </a:schemeClr>
                </a:solidFill>
              </a:rPr>
              <a:t>University</a:t>
            </a:r>
            <a:endParaRPr lang="es-CL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5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622496" y="2139724"/>
            <a:ext cx="69740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751A4"/>
                </a:solidFill>
              </a:rPr>
              <a:t>¿Cuánto creen que un niño o una niña debería faltar como máximo en un año escolar para que no afecte sus aprendizajes?</a:t>
            </a:r>
          </a:p>
          <a:p>
            <a:pPr algn="ctr"/>
            <a:r>
              <a:rPr lang="es-ES" sz="2800" b="1" dirty="0">
                <a:solidFill>
                  <a:srgbClr val="0751A4"/>
                </a:solidFill>
              </a:rPr>
              <a:t>Considerando que el año escolar tiene 180 días aproximadamente. </a:t>
            </a:r>
            <a:endParaRPr lang="es-CL" sz="2800" b="1" dirty="0">
              <a:solidFill>
                <a:srgbClr val="0751A4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0B8F19B-C58A-F7B4-F105-22C026934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r="2956"/>
          <a:stretch/>
        </p:blipFill>
        <p:spPr>
          <a:xfrm>
            <a:off x="7914579" y="485817"/>
            <a:ext cx="4086607" cy="2895600"/>
          </a:xfrm>
          <a:prstGeom prst="round2DiagRect">
            <a:avLst>
              <a:gd name="adj1" fmla="val 19590"/>
              <a:gd name="adj2" fmla="val 45322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86E3CB4-B2C6-1A3C-2E20-C0CDB88372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r="943" b="-251"/>
          <a:stretch/>
        </p:blipFill>
        <p:spPr>
          <a:xfrm>
            <a:off x="7914579" y="3483212"/>
            <a:ext cx="4086606" cy="2645838"/>
          </a:xfrm>
          <a:prstGeom prst="round2DiagRect">
            <a:avLst>
              <a:gd name="adj1" fmla="val 20933"/>
              <a:gd name="adj2" fmla="val 46507"/>
            </a:avLst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B860D93D-349A-588C-109E-0DCB2E6AB0E3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508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r="37735"/>
          <a:stretch/>
        </p:blipFill>
        <p:spPr>
          <a:xfrm>
            <a:off x="6569277" y="0"/>
            <a:ext cx="5622723" cy="633478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29020" y="1561516"/>
            <a:ext cx="595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751A4"/>
                </a:solidFill>
              </a:rPr>
              <a:t>AUSENTISMO CRÓNICO </a:t>
            </a:r>
            <a:endParaRPr lang="es-CL" sz="4000" b="1" dirty="0">
              <a:solidFill>
                <a:srgbClr val="0751A4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C9CB1C3-94EB-02FD-79FF-78E672F4726F}"/>
              </a:ext>
            </a:extLst>
          </p:cNvPr>
          <p:cNvSpPr/>
          <p:nvPr/>
        </p:nvSpPr>
        <p:spPr>
          <a:xfrm>
            <a:off x="529020" y="2884955"/>
            <a:ext cx="5674832" cy="1072593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751A4"/>
                </a:solidFill>
              </a:rPr>
              <a:t>Es cuando un niño/a falta el 10% o más de los días de clases en un año escolar completo </a:t>
            </a:r>
            <a:endParaRPr lang="es-CL" dirty="0">
              <a:solidFill>
                <a:srgbClr val="0751A4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77681D-2B9D-E2CC-13BD-00DC93C41205}"/>
              </a:ext>
            </a:extLst>
          </p:cNvPr>
          <p:cNvSpPr txBox="1"/>
          <p:nvPr/>
        </p:nvSpPr>
        <p:spPr>
          <a:xfrm>
            <a:off x="773705" y="4071146"/>
            <a:ext cx="518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 Chile, un año escolar tiene 180 días de clases aproximadamente</a:t>
            </a:r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s-CL" sz="16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5DCB82C-E83C-F3D4-D949-4E4C46B41049}"/>
              </a:ext>
            </a:extLst>
          </p:cNvPr>
          <p:cNvSpPr txBox="1"/>
          <p:nvPr/>
        </p:nvSpPr>
        <p:spPr>
          <a:xfrm>
            <a:off x="245851" y="5169717"/>
            <a:ext cx="6323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</a:rPr>
              <a:t>18 días </a:t>
            </a:r>
            <a:endParaRPr lang="es-CL" sz="20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2751FE-21F1-AD67-A94C-757DF5426D6A}"/>
              </a:ext>
            </a:extLst>
          </p:cNvPr>
          <p:cNvSpPr txBox="1"/>
          <p:nvPr/>
        </p:nvSpPr>
        <p:spPr>
          <a:xfrm>
            <a:off x="345682" y="4756680"/>
            <a:ext cx="6323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¿Cuánto es el 10% de 180 días?</a:t>
            </a:r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s-CL" sz="16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01287A-E317-B01E-1700-335099E74B1A}"/>
              </a:ext>
            </a:extLst>
          </p:cNvPr>
          <p:cNvSpPr txBox="1"/>
          <p:nvPr/>
        </p:nvSpPr>
        <p:spPr>
          <a:xfrm>
            <a:off x="332100" y="5662599"/>
            <a:ext cx="632342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dirty="0">
                <a:solidFill>
                  <a:srgbClr val="0751A4"/>
                </a:solidFill>
                <a:latin typeface="+mj-lt"/>
              </a:rPr>
              <a:t>Por lo tanto, si tu hijo o hija falta 18 días o más en el año escolar, tiene ausentismo crónico </a:t>
            </a:r>
            <a:r>
              <a:rPr lang="es-CL" sz="1600" dirty="0">
                <a:solidFill>
                  <a:srgbClr val="0751A4"/>
                </a:solidFill>
                <a:latin typeface="+mj-lt"/>
              </a:rPr>
              <a:t> </a:t>
            </a:r>
            <a:endParaRPr lang="es-CL" sz="1600" i="0" dirty="0">
              <a:solidFill>
                <a:srgbClr val="0751A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032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041112" y="1199649"/>
            <a:ext cx="6583922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4000" b="1" dirty="0">
                <a:solidFill>
                  <a:srgbClr val="0751A4"/>
                </a:solidFill>
              </a:rPr>
              <a:t>¿Cómo podemos detectar a los niños y niñas que están en riesgo de tener Ausentismo Crónico?</a:t>
            </a:r>
            <a:endParaRPr lang="es-CL" sz="4000" b="1" dirty="0">
              <a:solidFill>
                <a:srgbClr val="0751A4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8B924E-A46B-6294-5E84-3211628CFFAA}"/>
              </a:ext>
            </a:extLst>
          </p:cNvPr>
          <p:cNvSpPr txBox="1"/>
          <p:nvPr/>
        </p:nvSpPr>
        <p:spPr>
          <a:xfrm>
            <a:off x="5041112" y="4811108"/>
            <a:ext cx="643466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¡Necesitamos 4 voluntarias o voluntarios!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1A3A574-14A2-85FB-F60D-EED813349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b="4811"/>
          <a:stretch/>
        </p:blipFill>
        <p:spPr>
          <a:xfrm>
            <a:off x="566966" y="1915508"/>
            <a:ext cx="4086607" cy="2895600"/>
          </a:xfrm>
          <a:prstGeom prst="round2DiagRect">
            <a:avLst>
              <a:gd name="adj1" fmla="val 19590"/>
              <a:gd name="adj2" fmla="val 45322"/>
            </a:avLst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1CB5D76-D0E0-1C3F-AB82-1E483E5075A1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8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94360" y="339060"/>
            <a:ext cx="10575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751A4"/>
                </a:solidFill>
              </a:rPr>
              <a:t>¿Qué consecuencias trae el ausentismo crónico en educación inicial para el aprendizaje en años posteriores?</a:t>
            </a:r>
            <a:endParaRPr lang="es-CL" sz="2800" b="1" dirty="0">
              <a:solidFill>
                <a:srgbClr val="0751A4"/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1BA792B-19F3-E74B-C3EA-BA2E6D8E816A}"/>
              </a:ext>
            </a:extLst>
          </p:cNvPr>
          <p:cNvGrpSpPr/>
          <p:nvPr/>
        </p:nvGrpSpPr>
        <p:grpSpPr>
          <a:xfrm>
            <a:off x="487344" y="2314047"/>
            <a:ext cx="5371555" cy="3569735"/>
            <a:chOff x="1711326" y="1268414"/>
            <a:chExt cx="4295775" cy="2992437"/>
          </a:xfrm>
        </p:grpSpPr>
        <p:pic>
          <p:nvPicPr>
            <p:cNvPr id="21" name="Picture 25">
              <a:extLst>
                <a:ext uri="{FF2B5EF4-FFF2-40B4-BE49-F238E27FC236}">
                  <a16:creationId xmlns:a16="http://schemas.microsoft.com/office/drawing/2014/main" id="{F06B5114-3AC9-DDB7-42B5-7E0B14B77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326" y="1268414"/>
              <a:ext cx="4295775" cy="299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27">
              <a:extLst>
                <a:ext uri="{FF2B5EF4-FFF2-40B4-BE49-F238E27FC236}">
                  <a16:creationId xmlns:a16="http://schemas.microsoft.com/office/drawing/2014/main" id="{5A561076-4144-A43D-5266-9A015C045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1700" y="2636838"/>
              <a:ext cx="1295400" cy="1293812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CL" sz="180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40ADFDC3-5570-9121-F53C-7E3B385EDB24}"/>
              </a:ext>
            </a:extLst>
          </p:cNvPr>
          <p:cNvGrpSpPr/>
          <p:nvPr/>
        </p:nvGrpSpPr>
        <p:grpSpPr>
          <a:xfrm>
            <a:off x="6369051" y="1807082"/>
            <a:ext cx="5111362" cy="4076700"/>
            <a:chOff x="6373378" y="3439999"/>
            <a:chExt cx="4135438" cy="2963863"/>
          </a:xfrm>
        </p:grpSpPr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F30835E-9B42-46BA-8AD0-EA9C4E64F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378" y="3439999"/>
              <a:ext cx="4135438" cy="296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12">
              <a:extLst>
                <a:ext uri="{FF2B5EF4-FFF2-40B4-BE49-F238E27FC236}">
                  <a16:creationId xmlns:a16="http://schemas.microsoft.com/office/drawing/2014/main" id="{F0121192-6639-268A-811A-9D9223674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4951" y="5185632"/>
              <a:ext cx="1164676" cy="1075468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"/>
                <a:defRPr sz="24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anose="05000000000000000000" pitchFamily="2" charset="2"/>
                <a:buChar char=""/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anose="05020102010507070707" pitchFamily="18" charset="2"/>
                <a:buChar char=""/>
                <a:defRPr sz="1600"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CL" sz="180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96AE45E-4D7C-97D5-132C-168C1BCD18DE}"/>
              </a:ext>
            </a:extLst>
          </p:cNvPr>
          <p:cNvSpPr txBox="1"/>
          <p:nvPr/>
        </p:nvSpPr>
        <p:spPr>
          <a:xfrm>
            <a:off x="636800" y="1797520"/>
            <a:ext cx="511136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tx2"/>
                </a:solidFill>
              </a:rPr>
              <a:t>Niños/as ausentismo crónico en kinder tienen rendimiento más bajo en 1º básico</a:t>
            </a:r>
          </a:p>
          <a:p>
            <a:pPr algn="ctr"/>
            <a:endParaRPr lang="es-CL" sz="1600" b="1" dirty="0">
              <a:solidFill>
                <a:schemeClr val="tx2"/>
              </a:solidFill>
            </a:endParaRPr>
          </a:p>
          <a:p>
            <a:pPr algn="ctr"/>
            <a:endParaRPr lang="es-CL" sz="1600" b="1" dirty="0">
              <a:solidFill>
                <a:schemeClr val="tx2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1BCB8C5-FE21-35C1-F16E-DC08AEE06A1D}"/>
              </a:ext>
            </a:extLst>
          </p:cNvPr>
          <p:cNvSpPr txBox="1"/>
          <p:nvPr/>
        </p:nvSpPr>
        <p:spPr>
          <a:xfrm>
            <a:off x="6554575" y="1791955"/>
            <a:ext cx="500062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tx2"/>
                </a:solidFill>
              </a:rPr>
              <a:t>Niños/as que viven en situación de vulnerabilidad social, que tienen ausentismo crónico en kínder, tienen los peores desempeños en lectura y escritura en 5º año básico</a:t>
            </a:r>
          </a:p>
          <a:p>
            <a:pPr algn="ctr"/>
            <a:endParaRPr lang="es-CL" sz="1600" b="1" dirty="0">
              <a:solidFill>
                <a:schemeClr val="tx2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42480C6-E073-1AFD-4C18-2025E0F062D3}"/>
              </a:ext>
            </a:extLst>
          </p:cNvPr>
          <p:cNvSpPr txBox="1"/>
          <p:nvPr/>
        </p:nvSpPr>
        <p:spPr>
          <a:xfrm>
            <a:off x="711587" y="2796972"/>
            <a:ext cx="116016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1000" b="1" dirty="0">
                <a:solidFill>
                  <a:schemeClr val="tx2"/>
                </a:solidFill>
              </a:rPr>
              <a:t>Rendimiento académico promedio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EA1AC39-A3E1-49B0-0372-0773E036F307}"/>
              </a:ext>
            </a:extLst>
          </p:cNvPr>
          <p:cNvSpPr txBox="1"/>
          <p:nvPr/>
        </p:nvSpPr>
        <p:spPr>
          <a:xfrm>
            <a:off x="6443838" y="2764888"/>
            <a:ext cx="116016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1000" b="1" dirty="0">
                <a:solidFill>
                  <a:schemeClr val="tx2"/>
                </a:solidFill>
              </a:rPr>
              <a:t>Rendimiento académico promedio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FA8D45D-1F15-E22E-E417-D4D33B2E3A37}"/>
              </a:ext>
            </a:extLst>
          </p:cNvPr>
          <p:cNvSpPr txBox="1"/>
          <p:nvPr/>
        </p:nvSpPr>
        <p:spPr>
          <a:xfrm>
            <a:off x="2043807" y="5526880"/>
            <a:ext cx="21118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tx2"/>
                </a:solidFill>
              </a:rPr>
              <a:t>Ausentismo en Kinder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5648B11-0DF2-037A-B636-789818CDBA78}"/>
              </a:ext>
            </a:extLst>
          </p:cNvPr>
          <p:cNvSpPr txBox="1"/>
          <p:nvPr/>
        </p:nvSpPr>
        <p:spPr>
          <a:xfrm>
            <a:off x="7813395" y="5533528"/>
            <a:ext cx="21118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tx2"/>
                </a:solidFill>
              </a:rPr>
              <a:t>Ausentismo en Kinder</a:t>
            </a:r>
          </a:p>
        </p:txBody>
      </p:sp>
    </p:spTree>
    <p:extLst>
      <p:ext uri="{BB962C8B-B14F-4D97-AF65-F5344CB8AC3E}">
        <p14:creationId xmlns:p14="http://schemas.microsoft.com/office/powerpoint/2010/main" val="1126864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1A0D9BB1-6D9D-291B-60F3-B848FA59CD6E}"/>
              </a:ext>
            </a:extLst>
          </p:cNvPr>
          <p:cNvSpPr/>
          <p:nvPr/>
        </p:nvSpPr>
        <p:spPr>
          <a:xfrm>
            <a:off x="7816242" y="1364353"/>
            <a:ext cx="3728289" cy="3728289"/>
          </a:xfrm>
          <a:prstGeom prst="ellipse">
            <a:avLst/>
          </a:prstGeom>
          <a:solidFill>
            <a:srgbClr val="EC7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417443" y="1788497"/>
            <a:ext cx="72555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751A4"/>
                </a:solidFill>
              </a:rPr>
              <a:t>Cuando su hijo o hija falta a clases, pierde oportunidades de adquirir aprendizajes lo que puede traer consecuencias negativas en años posteriores</a:t>
            </a:r>
            <a:endParaRPr lang="es-CL" sz="3600" b="1" dirty="0">
              <a:solidFill>
                <a:srgbClr val="0751A4"/>
              </a:solidFill>
            </a:endParaRPr>
          </a:p>
        </p:txBody>
      </p:sp>
      <p:pic>
        <p:nvPicPr>
          <p:cNvPr id="4" name="Gráfico 3" descr="Anclar contorno">
            <a:extLst>
              <a:ext uri="{FF2B5EF4-FFF2-40B4-BE49-F238E27FC236}">
                <a16:creationId xmlns:a16="http://schemas.microsoft.com/office/drawing/2014/main" id="{129FFF06-AB07-7E69-69AE-4CC84016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40386" y="1788497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816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ciones OFE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a5e9ea-880e-4cfb-b1cf-d7ca445c10df" xsi:nil="true"/>
    <lcf76f155ced4ddcb4097134ff3c332f xmlns="ffae8424-bf88-4c49-aad6-b864bab15fd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D9BEF2447BF834BA09E85B5C3B7391E" ma:contentTypeVersion="15" ma:contentTypeDescription="Crear nuevo documento." ma:contentTypeScope="" ma:versionID="4f59022c00e14b8861e4e0b8ed302448">
  <xsd:schema xmlns:xsd="http://www.w3.org/2001/XMLSchema" xmlns:xs="http://www.w3.org/2001/XMLSchema" xmlns:p="http://schemas.microsoft.com/office/2006/metadata/properties" xmlns:ns2="ffae8424-bf88-4c49-aad6-b864bab15fd9" xmlns:ns3="14a5e9ea-880e-4cfb-b1cf-d7ca445c10df" targetNamespace="http://schemas.microsoft.com/office/2006/metadata/properties" ma:root="true" ma:fieldsID="bff1ffb9e0272ae60d5051e2623e4da8" ns2:_="" ns3:_="">
    <xsd:import namespace="ffae8424-bf88-4c49-aad6-b864bab15fd9"/>
    <xsd:import namespace="14a5e9ea-880e-4cfb-b1cf-d7ca445c10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e8424-bf88-4c49-aad6-b864bab15f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d679ea28-f8a9-48df-82f0-e4095dce10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5e9ea-880e-4cfb-b1cf-d7ca445c10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478505-e27e-496b-aef4-9c3f93ecdb91}" ma:internalName="TaxCatchAll" ma:showField="CatchAllData" ma:web="14a5e9ea-880e-4cfb-b1cf-d7ca445c10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B4CABB-987C-491A-A01D-0381E224E0F2}">
  <ds:schemaRefs>
    <ds:schemaRef ds:uri="http://schemas.microsoft.com/office/2006/metadata/properties"/>
    <ds:schemaRef ds:uri="http://schemas.microsoft.com/office/infopath/2007/PartnerControls"/>
    <ds:schemaRef ds:uri="14a5e9ea-880e-4cfb-b1cf-d7ca445c10df"/>
    <ds:schemaRef ds:uri="ffae8424-bf88-4c49-aad6-b864bab15fd9"/>
  </ds:schemaRefs>
</ds:datastoreItem>
</file>

<file path=customXml/itemProps2.xml><?xml version="1.0" encoding="utf-8"?>
<ds:datastoreItem xmlns:ds="http://schemas.openxmlformats.org/officeDocument/2006/customXml" ds:itemID="{91725B59-DD96-4902-B69D-462DFD38A5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0CBEB5-F77E-4E04-B1A6-95C3B6E65E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ae8424-bf88-4c49-aad6-b864bab15fd9"/>
    <ds:schemaRef ds:uri="14a5e9ea-880e-4cfb-b1cf-d7ca445c10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1001</Words>
  <Application>Microsoft Office PowerPoint</Application>
  <PresentationFormat>Panorámica</PresentationFormat>
  <Paragraphs>90</Paragraphs>
  <Slides>15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Bustos Riquelme</dc:creator>
  <cp:lastModifiedBy>Karina Peña</cp:lastModifiedBy>
  <cp:revision>9</cp:revision>
  <dcterms:created xsi:type="dcterms:W3CDTF">2023-01-18T12:52:20Z</dcterms:created>
  <dcterms:modified xsi:type="dcterms:W3CDTF">2023-02-14T19:30:46Z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0x0101002D9BEF2447BF834BA09E85B5C3B7391E</vt:lpwstr>
  </property>
</Properties>
</file>