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6" r:id="rId5"/>
    <p:sldId id="337" r:id="rId6"/>
    <p:sldId id="326" r:id="rId7"/>
    <p:sldId id="318" r:id="rId8"/>
    <p:sldId id="338" r:id="rId9"/>
    <p:sldId id="334" r:id="rId10"/>
    <p:sldId id="301" r:id="rId11"/>
    <p:sldId id="333" r:id="rId12"/>
    <p:sldId id="275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D6B5B7-9D20-5650-DFF7-D88CE4C257FF}" name="Claudia Bustos Riquelme" initials="CBR" userId="S::cbustos@fundacionoportunidad.cl::bb4e8249-97b7-4eae-a2c9-4fb66651a4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A4"/>
    <a:srgbClr val="EC7601"/>
    <a:srgbClr val="F4B334"/>
    <a:srgbClr val="D9D9D9"/>
    <a:srgbClr val="BFBFBF"/>
    <a:srgbClr val="FFFFFF"/>
    <a:srgbClr val="A6A6A6"/>
    <a:srgbClr val="009FE3"/>
    <a:srgbClr val="1F4E79"/>
    <a:srgbClr val="D74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23735-7E86-8A1B-B9B2-BA36B54ED584}" v="24" dt="2023-02-14T19:54:07.948"/>
    <p1510:client id="{8DFB3289-2B34-7A69-E64A-B11EA88EFE3A}" v="12" dt="2023-02-14T20:06:06.445"/>
    <p1510:client id="{CF17F8DB-D7F0-4128-9516-D560B49DF4C4}" v="2" dt="2023-02-14T15:42:21.4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13" autoAdjust="0"/>
  </p:normalViewPr>
  <p:slideViewPr>
    <p:cSldViewPr snapToGrid="0">
      <p:cViewPr varScale="1">
        <p:scale>
          <a:sx n="63" d="100"/>
          <a:sy n="63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a Marzolo" userId="S::mmarzolo@fundacionoportunidad.cl::07e8ab6a-bfc8-47d7-a1ff-8d78bbf7c042" providerId="AD" clId="Web-{09423735-7E86-8A1B-B9B2-BA36B54ED584}"/>
    <pc:docChg chg="modSld">
      <pc:chgData name="Marcela Marzolo" userId="S::mmarzolo@fundacionoportunidad.cl::07e8ab6a-bfc8-47d7-a1ff-8d78bbf7c042" providerId="AD" clId="Web-{09423735-7E86-8A1B-B9B2-BA36B54ED584}" dt="2023-02-14T19:54:04.636" v="8" actId="20577"/>
      <pc:docMkLst>
        <pc:docMk/>
      </pc:docMkLst>
      <pc:sldChg chg="modSp">
        <pc:chgData name="Marcela Marzolo" userId="S::mmarzolo@fundacionoportunidad.cl::07e8ab6a-bfc8-47d7-a1ff-8d78bbf7c042" providerId="AD" clId="Web-{09423735-7E86-8A1B-B9B2-BA36B54ED584}" dt="2023-02-14T19:52:05.804" v="0" actId="20577"/>
        <pc:sldMkLst>
          <pc:docMk/>
          <pc:sldMk cId="1877818079" sldId="266"/>
        </pc:sldMkLst>
        <pc:spChg chg="mod">
          <ac:chgData name="Marcela Marzolo" userId="S::mmarzolo@fundacionoportunidad.cl::07e8ab6a-bfc8-47d7-a1ff-8d78bbf7c042" providerId="AD" clId="Web-{09423735-7E86-8A1B-B9B2-BA36B54ED584}" dt="2023-02-14T19:52:05.804" v="0" actId="20577"/>
          <ac:spMkLst>
            <pc:docMk/>
            <pc:sldMk cId="1877818079" sldId="266"/>
            <ac:spMk id="11" creationId="{AAD794B5-2790-C8DA-B01A-B758BA5B69CE}"/>
          </ac:spMkLst>
        </pc:spChg>
      </pc:sldChg>
      <pc:sldChg chg="modSp">
        <pc:chgData name="Marcela Marzolo" userId="S::mmarzolo@fundacionoportunidad.cl::07e8ab6a-bfc8-47d7-a1ff-8d78bbf7c042" providerId="AD" clId="Web-{09423735-7E86-8A1B-B9B2-BA36B54ED584}" dt="2023-02-14T19:53:55.370" v="6" actId="20577"/>
        <pc:sldMkLst>
          <pc:docMk/>
          <pc:sldMk cId="2646798228" sldId="301"/>
        </pc:sldMkLst>
        <pc:spChg chg="mod">
          <ac:chgData name="Marcela Marzolo" userId="S::mmarzolo@fundacionoportunidad.cl::07e8ab6a-bfc8-47d7-a1ff-8d78bbf7c042" providerId="AD" clId="Web-{09423735-7E86-8A1B-B9B2-BA36B54ED584}" dt="2023-02-14T19:53:55.370" v="6" actId="20577"/>
          <ac:spMkLst>
            <pc:docMk/>
            <pc:sldMk cId="2646798228" sldId="301"/>
            <ac:spMk id="14" creationId="{F5730FBE-75B1-230F-5CF9-EAEC53F6A02A}"/>
          </ac:spMkLst>
        </pc:spChg>
      </pc:sldChg>
      <pc:sldChg chg="modSp">
        <pc:chgData name="Marcela Marzolo" userId="S::mmarzolo@fundacionoportunidad.cl::07e8ab6a-bfc8-47d7-a1ff-8d78bbf7c042" providerId="AD" clId="Web-{09423735-7E86-8A1B-B9B2-BA36B54ED584}" dt="2023-02-14T19:54:04.636" v="8" actId="20577"/>
        <pc:sldMkLst>
          <pc:docMk/>
          <pc:sldMk cId="1626779144" sldId="333"/>
        </pc:sldMkLst>
        <pc:spChg chg="mod">
          <ac:chgData name="Marcela Marzolo" userId="S::mmarzolo@fundacionoportunidad.cl::07e8ab6a-bfc8-47d7-a1ff-8d78bbf7c042" providerId="AD" clId="Web-{09423735-7E86-8A1B-B9B2-BA36B54ED584}" dt="2023-02-14T19:54:04.636" v="8" actId="20577"/>
          <ac:spMkLst>
            <pc:docMk/>
            <pc:sldMk cId="1626779144" sldId="333"/>
            <ac:spMk id="3" creationId="{EAA8C4EF-EE70-0E1C-73BD-85DA81E4DFA7}"/>
          </ac:spMkLst>
        </pc:spChg>
      </pc:sldChg>
      <pc:sldChg chg="modSp">
        <pc:chgData name="Marcela Marzolo" userId="S::mmarzolo@fundacionoportunidad.cl::07e8ab6a-bfc8-47d7-a1ff-8d78bbf7c042" providerId="AD" clId="Web-{09423735-7E86-8A1B-B9B2-BA36B54ED584}" dt="2023-02-14T19:52:40.477" v="4" actId="20577"/>
        <pc:sldMkLst>
          <pc:docMk/>
          <pc:sldMk cId="4224003577" sldId="337"/>
        </pc:sldMkLst>
        <pc:spChg chg="mod">
          <ac:chgData name="Marcela Marzolo" userId="S::mmarzolo@fundacionoportunidad.cl::07e8ab6a-bfc8-47d7-a1ff-8d78bbf7c042" providerId="AD" clId="Web-{09423735-7E86-8A1B-B9B2-BA36B54ED584}" dt="2023-02-14T19:52:40.477" v="4" actId="20577"/>
          <ac:spMkLst>
            <pc:docMk/>
            <pc:sldMk cId="4224003577" sldId="337"/>
            <ac:spMk id="16" creationId="{4A01287A-E317-B01E-1700-335099E74B1A}"/>
          </ac:spMkLst>
        </pc:spChg>
      </pc:sldChg>
    </pc:docChg>
  </pc:docChgLst>
  <pc:docChgLst>
    <pc:chgData name="Karina Peña" userId="S::kpena@fundacionoportunidad.cl::5d081060-75e0-45ad-a937-5d676418d461" providerId="AD" clId="Web-{8DFB3289-2B34-7A69-E64A-B11EA88EFE3A}"/>
    <pc:docChg chg="modSld">
      <pc:chgData name="Karina Peña" userId="S::kpena@fundacionoportunidad.cl::5d081060-75e0-45ad-a937-5d676418d461" providerId="AD" clId="Web-{8DFB3289-2B34-7A69-E64A-B11EA88EFE3A}" dt="2023-02-14T20:06:03.367" v="3" actId="20577"/>
      <pc:docMkLst>
        <pc:docMk/>
      </pc:docMkLst>
      <pc:sldChg chg="modSp">
        <pc:chgData name="Karina Peña" userId="S::kpena@fundacionoportunidad.cl::5d081060-75e0-45ad-a937-5d676418d461" providerId="AD" clId="Web-{8DFB3289-2B34-7A69-E64A-B11EA88EFE3A}" dt="2023-02-14T20:06:03.367" v="3" actId="20577"/>
        <pc:sldMkLst>
          <pc:docMk/>
          <pc:sldMk cId="122249588" sldId="334"/>
        </pc:sldMkLst>
        <pc:spChg chg="mod">
          <ac:chgData name="Karina Peña" userId="S::kpena@fundacionoportunidad.cl::5d081060-75e0-45ad-a937-5d676418d461" providerId="AD" clId="Web-{8DFB3289-2B34-7A69-E64A-B11EA88EFE3A}" dt="2023-02-14T20:06:03.367" v="3" actId="20577"/>
          <ac:spMkLst>
            <pc:docMk/>
            <pc:sldMk cId="122249588" sldId="334"/>
            <ac:spMk id="7" creationId="{05B02087-13CA-4387-9C5A-3F59D3B0FCFA}"/>
          </ac:spMkLst>
        </pc:spChg>
        <pc:spChg chg="mod">
          <ac:chgData name="Karina Peña" userId="S::kpena@fundacionoportunidad.cl::5d081060-75e0-45ad-a937-5d676418d461" providerId="AD" clId="Web-{8DFB3289-2B34-7A69-E64A-B11EA88EFE3A}" dt="2023-02-14T20:05:58.960" v="1" actId="20577"/>
          <ac:spMkLst>
            <pc:docMk/>
            <pc:sldMk cId="122249588" sldId="334"/>
            <ac:spMk id="8" creationId="{D64F79FB-AA3B-4D3B-823C-6323BC4EE0FE}"/>
          </ac:spMkLst>
        </pc:spChg>
      </pc:sldChg>
    </pc:docChg>
  </pc:docChgLst>
  <pc:docChgLst>
    <pc:chgData name="Karina Peña" userId="5d081060-75e0-45ad-a937-5d676418d461" providerId="ADAL" clId="{CF17F8DB-D7F0-4128-9516-D560B49DF4C4}"/>
    <pc:docChg chg="undo custSel addSld delSld modSld sldOrd">
      <pc:chgData name="Karina Peña" userId="5d081060-75e0-45ad-a937-5d676418d461" providerId="ADAL" clId="{CF17F8DB-D7F0-4128-9516-D560B49DF4C4}" dt="2023-02-14T15:46:24.714" v="487" actId="20577"/>
      <pc:docMkLst>
        <pc:docMk/>
      </pc:docMkLst>
      <pc:sldChg chg="modSp mod">
        <pc:chgData name="Karina Peña" userId="5d081060-75e0-45ad-a937-5d676418d461" providerId="ADAL" clId="{CF17F8DB-D7F0-4128-9516-D560B49DF4C4}" dt="2023-02-14T15:37:51.112" v="25" actId="20577"/>
        <pc:sldMkLst>
          <pc:docMk/>
          <pc:sldMk cId="1877818079" sldId="266"/>
        </pc:sldMkLst>
        <pc:spChg chg="mod">
          <ac:chgData name="Karina Peña" userId="5d081060-75e0-45ad-a937-5d676418d461" providerId="ADAL" clId="{CF17F8DB-D7F0-4128-9516-D560B49DF4C4}" dt="2023-02-14T15:37:41.037" v="9" actId="20577"/>
          <ac:spMkLst>
            <pc:docMk/>
            <pc:sldMk cId="1877818079" sldId="266"/>
            <ac:spMk id="11" creationId="{AAD794B5-2790-C8DA-B01A-B758BA5B69CE}"/>
          </ac:spMkLst>
        </pc:spChg>
        <pc:spChg chg="mod">
          <ac:chgData name="Karina Peña" userId="5d081060-75e0-45ad-a937-5d676418d461" providerId="ADAL" clId="{CF17F8DB-D7F0-4128-9516-D560B49DF4C4}" dt="2023-02-14T15:37:51.112" v="25" actId="20577"/>
          <ac:spMkLst>
            <pc:docMk/>
            <pc:sldMk cId="1877818079" sldId="266"/>
            <ac:spMk id="13" creationId="{27EB81A3-786B-C535-6262-18F8FA97FDF9}"/>
          </ac:spMkLst>
        </pc:spChg>
      </pc:sldChg>
      <pc:sldChg chg="delSp modSp add del mod ord">
        <pc:chgData name="Karina Peña" userId="5d081060-75e0-45ad-a937-5d676418d461" providerId="ADAL" clId="{CF17F8DB-D7F0-4128-9516-D560B49DF4C4}" dt="2023-02-14T15:46:04.562" v="480" actId="47"/>
        <pc:sldMkLst>
          <pc:docMk/>
          <pc:sldMk cId="2646798228" sldId="301"/>
        </pc:sldMkLst>
        <pc:spChg chg="mod">
          <ac:chgData name="Karina Peña" userId="5d081060-75e0-45ad-a937-5d676418d461" providerId="ADAL" clId="{CF17F8DB-D7F0-4128-9516-D560B49DF4C4}" dt="2023-02-14T15:45:50.915" v="478" actId="1076"/>
          <ac:spMkLst>
            <pc:docMk/>
            <pc:sldMk cId="2646798228" sldId="301"/>
            <ac:spMk id="14" creationId="{F5730FBE-75B1-230F-5CF9-EAEC53F6A02A}"/>
          </ac:spMkLst>
        </pc:spChg>
        <pc:picChg chg="del">
          <ac:chgData name="Karina Peña" userId="5d081060-75e0-45ad-a937-5d676418d461" providerId="ADAL" clId="{CF17F8DB-D7F0-4128-9516-D560B49DF4C4}" dt="2023-02-14T15:44:27.202" v="284" actId="478"/>
          <ac:picMkLst>
            <pc:docMk/>
            <pc:sldMk cId="2646798228" sldId="301"/>
            <ac:picMk id="4" creationId="{E717CF8B-A2FA-CBF6-2C40-7AD25DC5D69B}"/>
          </ac:picMkLst>
        </pc:picChg>
      </pc:sldChg>
      <pc:sldChg chg="del">
        <pc:chgData name="Karina Peña" userId="5d081060-75e0-45ad-a937-5d676418d461" providerId="ADAL" clId="{CF17F8DB-D7F0-4128-9516-D560B49DF4C4}" dt="2023-02-14T15:41:05.541" v="238" actId="47"/>
        <pc:sldMkLst>
          <pc:docMk/>
          <pc:sldMk cId="2941557319" sldId="312"/>
        </pc:sldMkLst>
      </pc:sldChg>
      <pc:sldChg chg="del">
        <pc:chgData name="Karina Peña" userId="5d081060-75e0-45ad-a937-5d676418d461" providerId="ADAL" clId="{CF17F8DB-D7F0-4128-9516-D560B49DF4C4}" dt="2023-02-14T15:41:06.475" v="239" actId="47"/>
        <pc:sldMkLst>
          <pc:docMk/>
          <pc:sldMk cId="111901933" sldId="313"/>
        </pc:sldMkLst>
      </pc:sldChg>
      <pc:sldChg chg="modSp mod ord">
        <pc:chgData name="Karina Peña" userId="5d081060-75e0-45ad-a937-5d676418d461" providerId="ADAL" clId="{CF17F8DB-D7F0-4128-9516-D560B49DF4C4}" dt="2023-02-14T15:40:55.750" v="237" actId="20577"/>
        <pc:sldMkLst>
          <pc:docMk/>
          <pc:sldMk cId="6764695" sldId="318"/>
        </pc:sldMkLst>
        <pc:spChg chg="mod">
          <ac:chgData name="Karina Peña" userId="5d081060-75e0-45ad-a937-5d676418d461" providerId="ADAL" clId="{CF17F8DB-D7F0-4128-9516-D560B49DF4C4}" dt="2023-02-14T15:40:55.750" v="237" actId="20577"/>
          <ac:spMkLst>
            <pc:docMk/>
            <pc:sldMk cId="6764695" sldId="318"/>
            <ac:spMk id="4" creationId="{00000000-0000-0000-0000-000000000000}"/>
          </ac:spMkLst>
        </pc:spChg>
      </pc:sldChg>
      <pc:sldChg chg="modSp mod ord">
        <pc:chgData name="Karina Peña" userId="5d081060-75e0-45ad-a937-5d676418d461" providerId="ADAL" clId="{CF17F8DB-D7F0-4128-9516-D560B49DF4C4}" dt="2023-02-14T15:39:23.189" v="48" actId="20577"/>
        <pc:sldMkLst>
          <pc:docMk/>
          <pc:sldMk cId="224494640" sldId="326"/>
        </pc:sldMkLst>
        <pc:spChg chg="mod">
          <ac:chgData name="Karina Peña" userId="5d081060-75e0-45ad-a937-5d676418d461" providerId="ADAL" clId="{CF17F8DB-D7F0-4128-9516-D560B49DF4C4}" dt="2023-02-14T15:39:23.189" v="48" actId="20577"/>
          <ac:spMkLst>
            <pc:docMk/>
            <pc:sldMk cId="224494640" sldId="326"/>
            <ac:spMk id="4" creationId="{00000000-0000-0000-0000-000000000000}"/>
          </ac:spMkLst>
        </pc:spChg>
      </pc:sldChg>
      <pc:sldChg chg="del">
        <pc:chgData name="Karina Peña" userId="5d081060-75e0-45ad-a937-5d676418d461" providerId="ADAL" clId="{CF17F8DB-D7F0-4128-9516-D560B49DF4C4}" dt="2023-02-14T15:46:08.409" v="481" actId="47"/>
        <pc:sldMkLst>
          <pc:docMk/>
          <pc:sldMk cId="3560866627" sldId="332"/>
        </pc:sldMkLst>
      </pc:sldChg>
      <pc:sldChg chg="delSp modSp mod">
        <pc:chgData name="Karina Peña" userId="5d081060-75e0-45ad-a937-5d676418d461" providerId="ADAL" clId="{CF17F8DB-D7F0-4128-9516-D560B49DF4C4}" dt="2023-02-14T15:46:24.714" v="487" actId="20577"/>
        <pc:sldMkLst>
          <pc:docMk/>
          <pc:sldMk cId="1626779144" sldId="333"/>
        </pc:sldMkLst>
        <pc:spChg chg="del">
          <ac:chgData name="Karina Peña" userId="5d081060-75e0-45ad-a937-5d676418d461" providerId="ADAL" clId="{CF17F8DB-D7F0-4128-9516-D560B49DF4C4}" dt="2023-02-14T15:46:11.855" v="482" actId="478"/>
          <ac:spMkLst>
            <pc:docMk/>
            <pc:sldMk cId="1626779144" sldId="333"/>
            <ac:spMk id="2" creationId="{42102084-0872-0B66-A298-2B5CFA92AC0D}"/>
          </ac:spMkLst>
        </pc:spChg>
        <pc:spChg chg="mod">
          <ac:chgData name="Karina Peña" userId="5d081060-75e0-45ad-a937-5d676418d461" providerId="ADAL" clId="{CF17F8DB-D7F0-4128-9516-D560B49DF4C4}" dt="2023-02-14T15:46:24.714" v="487" actId="20577"/>
          <ac:spMkLst>
            <pc:docMk/>
            <pc:sldMk cId="1626779144" sldId="333"/>
            <ac:spMk id="3" creationId="{EAA8C4EF-EE70-0E1C-73BD-85DA81E4DFA7}"/>
          </ac:spMkLst>
        </pc:spChg>
        <pc:spChg chg="mod">
          <ac:chgData name="Karina Peña" userId="5d081060-75e0-45ad-a937-5d676418d461" providerId="ADAL" clId="{CF17F8DB-D7F0-4128-9516-D560B49DF4C4}" dt="2023-02-14T15:46:16.538" v="483" actId="1076"/>
          <ac:spMkLst>
            <pc:docMk/>
            <pc:sldMk cId="1626779144" sldId="333"/>
            <ac:spMk id="14" creationId="{F5730FBE-75B1-230F-5CF9-EAEC53F6A02A}"/>
          </ac:spMkLst>
        </pc:spChg>
      </pc:sldChg>
      <pc:sldChg chg="delSp modSp add mod modClrScheme chgLayout">
        <pc:chgData name="Karina Peña" userId="5d081060-75e0-45ad-a937-5d676418d461" providerId="ADAL" clId="{CF17F8DB-D7F0-4128-9516-D560B49DF4C4}" dt="2023-02-14T15:43:37.561" v="283" actId="1076"/>
        <pc:sldMkLst>
          <pc:docMk/>
          <pc:sldMk cId="122249588" sldId="334"/>
        </pc:sldMkLst>
        <pc:spChg chg="mod ord">
          <ac:chgData name="Karina Peña" userId="5d081060-75e0-45ad-a937-5d676418d461" providerId="ADAL" clId="{CF17F8DB-D7F0-4128-9516-D560B49DF4C4}" dt="2023-02-14T15:43:37.561" v="283" actId="1076"/>
          <ac:spMkLst>
            <pc:docMk/>
            <pc:sldMk cId="122249588" sldId="334"/>
            <ac:spMk id="9" creationId="{00000000-0000-0000-0000-000000000000}"/>
          </ac:spMkLst>
        </pc:spChg>
        <pc:spChg chg="del">
          <ac:chgData name="Karina Peña" userId="5d081060-75e0-45ad-a937-5d676418d461" providerId="ADAL" clId="{CF17F8DB-D7F0-4128-9516-D560B49DF4C4}" dt="2023-02-14T15:42:54.939" v="274" actId="478"/>
          <ac:spMkLst>
            <pc:docMk/>
            <pc:sldMk cId="122249588" sldId="334"/>
            <ac:spMk id="11" creationId="{00000000-0000-0000-0000-000000000000}"/>
          </ac:spMkLst>
        </pc:spChg>
        <pc:spChg chg="del mod">
          <ac:chgData name="Karina Peña" userId="5d081060-75e0-45ad-a937-5d676418d461" providerId="ADAL" clId="{CF17F8DB-D7F0-4128-9516-D560B49DF4C4}" dt="2023-02-14T15:42:37.146" v="271" actId="478"/>
          <ac:spMkLst>
            <pc:docMk/>
            <pc:sldMk cId="122249588" sldId="334"/>
            <ac:spMk id="12" creationId="{00000000-0000-0000-0000-000000000000}"/>
          </ac:spMkLst>
        </pc:spChg>
        <pc:picChg chg="mod ord">
          <ac:chgData name="Karina Peña" userId="5d081060-75e0-45ad-a937-5d676418d461" providerId="ADAL" clId="{CF17F8DB-D7F0-4128-9516-D560B49DF4C4}" dt="2023-02-14T15:42:47.612" v="273" actId="1076"/>
          <ac:picMkLst>
            <pc:docMk/>
            <pc:sldMk cId="122249588" sldId="334"/>
            <ac:picMk id="3" creationId="{00000000-0000-0000-0000-000000000000}"/>
          </ac:picMkLst>
        </pc:picChg>
      </pc:sldChg>
      <pc:sldChg chg="add">
        <pc:chgData name="Karina Peña" userId="5d081060-75e0-45ad-a937-5d676418d461" providerId="ADAL" clId="{CF17F8DB-D7F0-4128-9516-D560B49DF4C4}" dt="2023-02-14T15:38:32.533" v="26"/>
        <pc:sldMkLst>
          <pc:docMk/>
          <pc:sldMk cId="4224003577" sldId="337"/>
        </pc:sldMkLst>
      </pc:sldChg>
      <pc:sldChg chg="modSp mod">
        <pc:chgData name="Karina Peña" userId="5d081060-75e0-45ad-a937-5d676418d461" providerId="ADAL" clId="{CF17F8DB-D7F0-4128-9516-D560B49DF4C4}" dt="2023-02-14T15:42:11.938" v="266" actId="6549"/>
        <pc:sldMkLst>
          <pc:docMk/>
          <pc:sldMk cId="2591220007" sldId="338"/>
        </pc:sldMkLst>
        <pc:spChg chg="mod">
          <ac:chgData name="Karina Peña" userId="5d081060-75e0-45ad-a937-5d676418d461" providerId="ADAL" clId="{CF17F8DB-D7F0-4128-9516-D560B49DF4C4}" dt="2023-02-14T15:42:11.938" v="266" actId="6549"/>
          <ac:spMkLst>
            <pc:docMk/>
            <pc:sldMk cId="2591220007" sldId="338"/>
            <ac:spMk id="3" creationId="{C05B13B6-A6BB-D162-FEC4-92C13316DD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9136-A913-4071-9441-D8BA423E0F55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CA7E-D2CC-40FE-AD6A-32A5420E71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6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49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157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Recuerde usar un reporte por niño/a donde pueda colocar los días que ha faltado cada mes y un espacio para que los apoderados/as sumen la cantidad de días ausentes total como el ejemplo que está en la diapositiva.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8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D2B89-78FE-4173-9320-3E63C33C68BE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445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441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59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0A2329-BC73-E579-CB90-B69CF6C5A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189136-B5D9-3EBE-5CD7-50ABAE41167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17544C3-82F2-C982-868D-43FE167E43D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E2E52-99F6-8CAE-2BC4-DCA6236A05E3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BCFDF9-0C99-2135-AE9B-9AE557B44A08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9EE33-6E33-8A14-B351-4B256F5BE393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979771B1-7DF0-9F10-EC2A-18318A12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C327-CA95-63D9-3E1B-CC1E8F7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98023-0935-E8F3-BB5F-B3F94854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4469F-7B36-F063-B6BD-B3FD32F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6BCB-6437-2FC1-CC68-F586B242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DC5BD-7225-7FDF-76A9-2E019D8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9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C3F97E-6E70-F771-0702-4B3ECCF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98F2C-29D9-E7A2-DCC2-E3156BC5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C307-A538-11E1-94E0-67CF3DEB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68F19-A2CF-C4B0-14DC-4F39637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F869E-3CAC-C0D2-25BE-9C24F28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3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en blanco + foto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FE32668-9A74-4033-AD0E-8BF5081EFE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210D4-D8CD-4F8F-B328-4B233039E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0" y="136525"/>
            <a:ext cx="1543793" cy="4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ERECHA +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B3756D51-EBB8-49EA-9BB4-340B7BE897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7892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586" y="1303431"/>
            <a:ext cx="5601003" cy="8485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s-ES" dirty="0"/>
              <a:t>Aquí va el título </a:t>
            </a:r>
            <a:br>
              <a:rPr lang="es-ES" dirty="0"/>
            </a:br>
            <a:r>
              <a:rPr lang="es-ES" dirty="0"/>
              <a:t>(máximo 2 líneas)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7587" y="2601674"/>
            <a:ext cx="5601003" cy="4098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Aquí va texto en forma de párrafo (siempre intentar que sea lo más corto posible y en párrafos pequeños).</a:t>
            </a:r>
            <a:endParaRPr lang="en-U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385FE0E-AF62-49EC-90F3-F2DD4462C84F}"/>
              </a:ext>
            </a:extLst>
          </p:cNvPr>
          <p:cNvSpPr/>
          <p:nvPr userDrawn="1"/>
        </p:nvSpPr>
        <p:spPr>
          <a:xfrm>
            <a:off x="368031" y="2262383"/>
            <a:ext cx="541175" cy="754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26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8C589BA-5CEE-C3C3-C623-4978ACB9E3B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5CA6D53-850E-8BFF-73BF-D321D7621E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E41D48E-6B40-DD93-3466-E0673A0118DF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87D7938-DB38-A22B-EEAA-EB557F522D96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17C2C6-2EFF-C904-6783-0CA4C4254A05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F0376F03-F5E4-5B9B-F63C-EFD25202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7F4A9BF-F820-3EEB-FAFA-A719C1018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BF0EB7D-2234-86E6-B208-058A73C50A2F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4F25DB-FC57-7B0D-EAE5-F0A3CBF84DB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9EF919B-CD07-7383-D113-D4C02685DFC3}"/>
                </a:ext>
              </a:extLst>
            </p:cNvPr>
            <p:cNvSpPr/>
            <p:nvPr/>
          </p:nvSpPr>
          <p:spPr>
            <a:xfrm>
              <a:off x="190814" y="3228498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55441DF-EE0A-EFF1-A0E6-65D490C8E5E9}"/>
                </a:ext>
              </a:extLst>
            </p:cNvPr>
            <p:cNvSpPr/>
            <p:nvPr/>
          </p:nvSpPr>
          <p:spPr>
            <a:xfrm>
              <a:off x="190814" y="2609007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5E227C-619D-D38D-4FA8-F2E36BB1C59A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298AA5-63C2-44F4-5719-31689A4BD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0C5D45A-0B27-91E3-E48E-055864F01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BD7348-B60E-26B3-1EA7-9B694C6E5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6" y="663352"/>
            <a:ext cx="3178828" cy="9541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76CC1-A0B0-E5A7-3735-65B0A35DC36B}"/>
              </a:ext>
            </a:extLst>
          </p:cNvPr>
          <p:cNvGrpSpPr/>
          <p:nvPr userDrawn="1"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F11C847-F884-A3AB-9867-F477D0D28EC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EAECF53-D626-AE3A-051B-EBA87CCEAD13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69AE6FE-3A9B-9628-46F7-A7D70DCF8CC2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E13DB75-0237-BE95-C857-3EF77C1303C4}"/>
              </a:ext>
            </a:extLst>
          </p:cNvPr>
          <p:cNvSpPr/>
          <p:nvPr userDrawn="1"/>
        </p:nvSpPr>
        <p:spPr>
          <a:xfrm>
            <a:off x="191607" y="5041574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A4798BBD-7464-BB7B-B09E-91ECDA57B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3670695"/>
            <a:ext cx="1923789" cy="1923789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EFA3DB2-4769-2F0D-69FD-B066680A3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6311113"/>
            <a:ext cx="252000" cy="252000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EAF9B08-BEFB-A9FD-876E-89E14911E2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4999079"/>
            <a:ext cx="251509" cy="252000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9147-81AE-CACF-FD70-ACCC4A621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873769"/>
            <a:ext cx="252000" cy="252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E4F2240E-108D-2A81-3FA1-52B30501A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436424"/>
            <a:ext cx="252000" cy="252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0EB9718-94F6-39D5-D30D-FB3AE78A0CD7}"/>
              </a:ext>
            </a:extLst>
          </p:cNvPr>
          <p:cNvSpPr txBox="1"/>
          <p:nvPr userDrawn="1"/>
        </p:nvSpPr>
        <p:spPr>
          <a:xfrm>
            <a:off x="742115" y="5041574"/>
            <a:ext cx="152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/FunOportunidad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E782E7-0C6D-4579-8F72-F607D1A7E144}"/>
              </a:ext>
            </a:extLst>
          </p:cNvPr>
          <p:cNvSpPr txBox="1"/>
          <p:nvPr userDrawn="1"/>
        </p:nvSpPr>
        <p:spPr>
          <a:xfrm>
            <a:off x="742115" y="5484807"/>
            <a:ext cx="160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@fun_oportunidad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8CB2F6B5-AE43-C700-8B93-60EFCA02A05C}"/>
              </a:ext>
            </a:extLst>
          </p:cNvPr>
          <p:cNvSpPr txBox="1"/>
          <p:nvPr userDrawn="1"/>
        </p:nvSpPr>
        <p:spPr>
          <a:xfrm>
            <a:off x="742115" y="5928040"/>
            <a:ext cx="174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@fun_Oportunidad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B8ADF7-64B3-BD9C-D1E8-1C7CAE0B2E94}"/>
              </a:ext>
            </a:extLst>
          </p:cNvPr>
          <p:cNvSpPr txBox="1"/>
          <p:nvPr userDrawn="1"/>
        </p:nvSpPr>
        <p:spPr>
          <a:xfrm>
            <a:off x="742115" y="6371273"/>
            <a:ext cx="3552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/company/fundaci</a:t>
            </a:r>
            <a:r>
              <a:rPr lang="es-ES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n-educacional-oportunidad</a:t>
            </a:r>
            <a:endParaRPr lang="es-CL" sz="1600">
              <a:solidFill>
                <a:srgbClr val="0751A4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344A1BD-02B3-8FF5-421A-18F7416EF4E8}"/>
              </a:ext>
            </a:extLst>
          </p:cNvPr>
          <p:cNvSpPr/>
          <p:nvPr userDrawn="1"/>
        </p:nvSpPr>
        <p:spPr>
          <a:xfrm>
            <a:off x="191607" y="547891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ED9C2EC-BE2F-6C22-9E1E-D5EE4A3E4BB6}"/>
              </a:ext>
            </a:extLst>
          </p:cNvPr>
          <p:cNvSpPr/>
          <p:nvPr userDrawn="1"/>
        </p:nvSpPr>
        <p:spPr>
          <a:xfrm>
            <a:off x="191607" y="5928763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CC8F31E-5056-F849-6649-5FE96B382D1F}"/>
              </a:ext>
            </a:extLst>
          </p:cNvPr>
          <p:cNvSpPr/>
          <p:nvPr userDrawn="1"/>
        </p:nvSpPr>
        <p:spPr>
          <a:xfrm>
            <a:off x="191607" y="6366107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E0509F-8AB3-82CA-8AB4-52138CF97EFA}"/>
              </a:ext>
            </a:extLst>
          </p:cNvPr>
          <p:cNvSpPr txBox="1"/>
          <p:nvPr userDrawn="1"/>
        </p:nvSpPr>
        <p:spPr>
          <a:xfrm>
            <a:off x="4947613" y="5666430"/>
            <a:ext cx="245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https://fundacionoportunidad.cl/</a:t>
            </a:r>
          </a:p>
        </p:txBody>
      </p:sp>
    </p:spTree>
    <p:extLst>
      <p:ext uri="{BB962C8B-B14F-4D97-AF65-F5344CB8AC3E}">
        <p14:creationId xmlns:p14="http://schemas.microsoft.com/office/powerpoint/2010/main" val="47016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1B248-4E69-A3C8-6811-1C2298B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739D8-D7AD-339A-8F9D-0E93E4A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232A6-CCD4-38BF-F0C7-2D5394F8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0F20C3-30AB-1222-BD14-6294587A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719B5-500D-128A-52DE-5411F3B3C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393FD3-66C2-A076-9333-0686131F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113483-3C3A-1E1D-5F8C-A1C872C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742C6C-C34E-1C8D-FAE6-EA5527A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7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3E377-8E44-81D2-E574-70EBC1BB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8FEB06-6136-2A35-619A-D3C78258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66530-3C26-8A8B-AF8E-670F49B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A99E7-AC41-0200-DCA2-E21C7EF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515119-A705-F52A-049C-F727424C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74C55D-1896-C443-2A73-8B2963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AECAA-DEE7-F991-C80E-02C8BD6A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7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C765B-27EE-8DDA-EB26-4B7578D0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A393E-E5C9-1310-CE08-F4EA5679E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0841F-CF64-6F30-C6BD-4191385B6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A5ACB-3D7A-89D2-9628-AFAEEFC5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3FCAA-822B-F55C-FBBD-C600F271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0C8814-EE14-E835-1051-FC885673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0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42624-1BD1-CF0A-D27A-476CEFF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8E0DE4-B9AC-FAC4-0DA0-8F3B4352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AF7426-D6F9-161F-5EE7-3D1545EE5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A7D6BA-0950-33DE-4582-DAB2DB90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8054D-FAA5-5CBD-F259-FAB53863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8FD93A-DF56-A4D1-B3A5-1FFF494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41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67C37-FBA1-368E-07F9-DBB7741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AFC69-150B-4D3E-95B4-CF6CBF5FC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4215-D278-2B89-D207-DAD160A96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0C2F-7378-0D85-3BB8-6E6FA65B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292C3-6FE0-EC64-F9CF-A4D5F3920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9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72481E-E0CB-B3AE-46D9-A91CB4C8B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6" r="22684"/>
          <a:stretch/>
        </p:blipFill>
        <p:spPr>
          <a:xfrm>
            <a:off x="3728015" y="0"/>
            <a:ext cx="8472023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4C6832-834D-8871-ABB3-786BED643164}"/>
              </a:ext>
            </a:extLst>
          </p:cNvPr>
          <p:cNvSpPr/>
          <p:nvPr/>
        </p:nvSpPr>
        <p:spPr>
          <a:xfrm>
            <a:off x="0" y="0"/>
            <a:ext cx="8353778" cy="6858000"/>
          </a:xfrm>
          <a:custGeom>
            <a:avLst/>
            <a:gdLst>
              <a:gd name="connsiteX0" fmla="*/ 0 w 5937956"/>
              <a:gd name="connsiteY0" fmla="*/ 0 h 6858000"/>
              <a:gd name="connsiteX1" fmla="*/ 5937956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  <a:gd name="connsiteX0" fmla="*/ 0 w 5937956"/>
              <a:gd name="connsiteY0" fmla="*/ 0 h 6858000"/>
              <a:gd name="connsiteX1" fmla="*/ 3228623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956" h="6858000">
                <a:moveTo>
                  <a:pt x="0" y="0"/>
                </a:moveTo>
                <a:lnTo>
                  <a:pt x="3228623" y="0"/>
                </a:lnTo>
                <a:lnTo>
                  <a:pt x="59379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EF604A8-F60A-A1D8-26D9-D583714E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0" y="227693"/>
            <a:ext cx="3178828" cy="954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794B5-2790-C8DA-B01A-B758BA5B69CE}"/>
              </a:ext>
            </a:extLst>
          </p:cNvPr>
          <p:cNvSpPr txBox="1"/>
          <p:nvPr/>
        </p:nvSpPr>
        <p:spPr>
          <a:xfrm>
            <a:off x="296150" y="2901726"/>
            <a:ext cx="535273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800" b="1" dirty="0">
                <a:solidFill>
                  <a:srgbClr val="0751A4"/>
                </a:solidFill>
                <a:latin typeface="Open Sans"/>
                <a:ea typeface="Open Sans"/>
                <a:cs typeface="Open Sans"/>
              </a:rPr>
              <a:t>Séptima Reunión Familias </a:t>
            </a:r>
            <a:endParaRPr lang="es-CL" sz="28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21EA2E-AAC3-EB49-ED5D-2935EA61DDC8}"/>
              </a:ext>
            </a:extLst>
          </p:cNvPr>
          <p:cNvSpPr/>
          <p:nvPr/>
        </p:nvSpPr>
        <p:spPr>
          <a:xfrm>
            <a:off x="5998871" y="2880000"/>
            <a:ext cx="549000" cy="549000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73A8C7-37EF-051B-9FC0-78C14957BB8D}"/>
              </a:ext>
            </a:extLst>
          </p:cNvPr>
          <p:cNvGrpSpPr/>
          <p:nvPr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57ED1A88-DF97-C64E-51C6-7B9FD1130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FB59AEA-6C4E-597F-E71A-827FCA341875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0560EE-6E77-FA77-0482-76618441C8A3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EB81A3-786B-C535-6262-18F8FA97FDF9}"/>
              </a:ext>
            </a:extLst>
          </p:cNvPr>
          <p:cNvSpPr txBox="1"/>
          <p:nvPr/>
        </p:nvSpPr>
        <p:spPr>
          <a:xfrm>
            <a:off x="628650" y="6290382"/>
            <a:ext cx="2700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 dirty="0">
                <a:solidFill>
                  <a:srgbClr val="0751A4"/>
                </a:solidFill>
              </a:rPr>
              <a:t>Noviembre  </a:t>
            </a:r>
            <a:endParaRPr lang="es-CL" sz="1400" dirty="0">
              <a:solidFill>
                <a:srgbClr val="0751A4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D5F79D-C056-436F-76EF-2F4C0BE7FBB9}"/>
              </a:ext>
            </a:extLst>
          </p:cNvPr>
          <p:cNvSpPr/>
          <p:nvPr/>
        </p:nvSpPr>
        <p:spPr>
          <a:xfrm>
            <a:off x="190814" y="632954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81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32997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61516"/>
            <a:ext cx="595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AUSENTISMO CRÓNICO?</a:t>
            </a:r>
            <a:endParaRPr lang="es-CL" sz="40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9CB1C3-94EB-02FD-79FF-78E672F4726F}"/>
              </a:ext>
            </a:extLst>
          </p:cNvPr>
          <p:cNvSpPr/>
          <p:nvPr/>
        </p:nvSpPr>
        <p:spPr>
          <a:xfrm>
            <a:off x="529020" y="2884955"/>
            <a:ext cx="5674832" cy="1072593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751A4"/>
                </a:solidFill>
              </a:rPr>
              <a:t>Es cuando un niño/a falta el 10% o más de los días de clases en un año escolar completo </a:t>
            </a:r>
            <a:endParaRPr lang="es-CL" dirty="0">
              <a:solidFill>
                <a:srgbClr val="0751A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77681D-2B9D-E2CC-13BD-00DC93C41205}"/>
              </a:ext>
            </a:extLst>
          </p:cNvPr>
          <p:cNvSpPr txBox="1"/>
          <p:nvPr/>
        </p:nvSpPr>
        <p:spPr>
          <a:xfrm>
            <a:off x="773705" y="4071146"/>
            <a:ext cx="518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 Chile, un año escolar tiene 180 días de clases aproximadamente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DCB82C-E83C-F3D4-D949-4E4C46B41049}"/>
              </a:ext>
            </a:extLst>
          </p:cNvPr>
          <p:cNvSpPr txBox="1"/>
          <p:nvPr/>
        </p:nvSpPr>
        <p:spPr>
          <a:xfrm>
            <a:off x="245851" y="5169717"/>
            <a:ext cx="6323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18 días </a:t>
            </a:r>
            <a:endParaRPr lang="es-CL" sz="20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2751FE-21F1-AD67-A94C-757DF5426D6A}"/>
              </a:ext>
            </a:extLst>
          </p:cNvPr>
          <p:cNvSpPr txBox="1"/>
          <p:nvPr/>
        </p:nvSpPr>
        <p:spPr>
          <a:xfrm>
            <a:off x="345682" y="4756680"/>
            <a:ext cx="6323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¿Cuánto es el 10% de 180 días?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01287A-E317-B01E-1700-335099E74B1A}"/>
              </a:ext>
            </a:extLst>
          </p:cNvPr>
          <p:cNvSpPr txBox="1"/>
          <p:nvPr/>
        </p:nvSpPr>
        <p:spPr>
          <a:xfrm>
            <a:off x="332100" y="5662599"/>
            <a:ext cx="632342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dirty="0">
                <a:solidFill>
                  <a:srgbClr val="0751A4"/>
                </a:solidFill>
                <a:latin typeface="+mj-lt"/>
              </a:rPr>
              <a:t>Por lo tanto, si tu hijo/a falta 18 días o más en el año escolar, tiene ausentismo crónico </a:t>
            </a:r>
            <a:r>
              <a:rPr lang="es-CL" sz="1600" dirty="0">
                <a:solidFill>
                  <a:srgbClr val="0751A4"/>
                </a:solidFill>
                <a:latin typeface="+mj-lt"/>
              </a:rPr>
              <a:t> </a:t>
            </a:r>
            <a:endParaRPr lang="es-CL" sz="1600" i="0" dirty="0">
              <a:solidFill>
                <a:srgbClr val="0751A4"/>
              </a:solidFill>
              <a:effectLst/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18734B-9CA8-E526-8C38-5A969832AC21}"/>
              </a:ext>
            </a:extLst>
          </p:cNvPr>
          <p:cNvSpPr txBox="1"/>
          <p:nvPr/>
        </p:nvSpPr>
        <p:spPr>
          <a:xfrm>
            <a:off x="332100" y="1130345"/>
            <a:ext cx="623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751A4"/>
                </a:solidFill>
              </a:rPr>
              <a:t>¿Recuerdas qué significa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40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 b="7077"/>
          <a:stretch/>
        </p:blipFill>
        <p:spPr>
          <a:xfrm>
            <a:off x="6096000" y="-1"/>
            <a:ext cx="6096000" cy="6372665"/>
          </a:xfrm>
        </p:spPr>
      </p:pic>
      <p:sp>
        <p:nvSpPr>
          <p:cNvPr id="4" name="Título 2"/>
          <p:cNvSpPr txBox="1">
            <a:spLocks/>
          </p:cNvSpPr>
          <p:nvPr/>
        </p:nvSpPr>
        <p:spPr>
          <a:xfrm>
            <a:off x="689467" y="2318578"/>
            <a:ext cx="4817873" cy="18881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El ausentismo crónico, puede traer problemas de aprendizaje a su hija/o en  </a:t>
            </a:r>
          </a:p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1° y 5° año básico.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D5FE8C8-E39E-716A-D99C-0CEED3410003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615015" y="1238528"/>
            <a:ext cx="5115536" cy="3288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Como establecimiento educacional nos importa la asistencia de su hija/o, porque queremos que aprendan y se desarrollen de manera integral, alcanzando su máximo potencial. 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r="15763"/>
          <a:stretch/>
        </p:blipFill>
        <p:spPr>
          <a:xfrm>
            <a:off x="0" y="0"/>
            <a:ext cx="6096000" cy="6344529"/>
          </a:xfrm>
        </p:spPr>
      </p:pic>
    </p:spTree>
    <p:extLst>
      <p:ext uri="{BB962C8B-B14F-4D97-AF65-F5344CB8AC3E}">
        <p14:creationId xmlns:p14="http://schemas.microsoft.com/office/powerpoint/2010/main" val="676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5B13B6-A6BB-D162-FEC4-92C13316DD0F}"/>
              </a:ext>
            </a:extLst>
          </p:cNvPr>
          <p:cNvSpPr txBox="1"/>
          <p:nvPr/>
        </p:nvSpPr>
        <p:spPr>
          <a:xfrm>
            <a:off x="430695" y="1553870"/>
            <a:ext cx="113306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Observe el reporte de ausentismo mensual acumulativo de su hijo/a como en el siguiente ejemplo: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Sume la cantidad de días ausentes de marzo hasta hoy.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E5AF56-D1E1-09F6-6036-7DDB3A9A6338}"/>
              </a:ext>
            </a:extLst>
          </p:cNvPr>
          <p:cNvSpPr txBox="1"/>
          <p:nvPr/>
        </p:nvSpPr>
        <p:spPr>
          <a:xfrm>
            <a:off x="594360" y="339060"/>
            <a:ext cx="1057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751A4"/>
                </a:solidFill>
              </a:rPr>
              <a:t>¿Usted sabe cuántos días ha faltado su hijo o hija desde marzo hasta el día de hoy?</a:t>
            </a:r>
            <a:endParaRPr lang="es-CL" sz="2800" b="1" dirty="0">
              <a:solidFill>
                <a:srgbClr val="0751A4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75F178A-76D7-847F-8CEB-01E059C4C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32106"/>
              </p:ext>
            </p:extLst>
          </p:nvPr>
        </p:nvGraphicFramePr>
        <p:xfrm>
          <a:off x="345331" y="2520403"/>
          <a:ext cx="11679029" cy="1304837"/>
        </p:xfrm>
        <a:graphic>
          <a:graphicData uri="http://schemas.openxmlformats.org/drawingml/2006/table">
            <a:tbl>
              <a:tblPr firstRow="1" firstCol="1" bandRow="1"/>
              <a:tblGrid>
                <a:gridCol w="778533">
                  <a:extLst>
                    <a:ext uri="{9D8B030D-6E8A-4147-A177-3AD203B41FA5}">
                      <a16:colId xmlns:a16="http://schemas.microsoft.com/office/drawing/2014/main" val="2497383758"/>
                    </a:ext>
                  </a:extLst>
                </a:gridCol>
                <a:gridCol w="1053135">
                  <a:extLst>
                    <a:ext uri="{9D8B030D-6E8A-4147-A177-3AD203B41FA5}">
                      <a16:colId xmlns:a16="http://schemas.microsoft.com/office/drawing/2014/main" val="1264149167"/>
                    </a:ext>
                  </a:extLst>
                </a:gridCol>
                <a:gridCol w="1100064">
                  <a:extLst>
                    <a:ext uri="{9D8B030D-6E8A-4147-A177-3AD203B41FA5}">
                      <a16:colId xmlns:a16="http://schemas.microsoft.com/office/drawing/2014/main" val="1641191456"/>
                    </a:ext>
                  </a:extLst>
                </a:gridCol>
                <a:gridCol w="1171038">
                  <a:extLst>
                    <a:ext uri="{9D8B030D-6E8A-4147-A177-3AD203B41FA5}">
                      <a16:colId xmlns:a16="http://schemas.microsoft.com/office/drawing/2014/main" val="3637243414"/>
                    </a:ext>
                  </a:extLst>
                </a:gridCol>
                <a:gridCol w="1144424">
                  <a:extLst>
                    <a:ext uri="{9D8B030D-6E8A-4147-A177-3AD203B41FA5}">
                      <a16:colId xmlns:a16="http://schemas.microsoft.com/office/drawing/2014/main" val="4283689344"/>
                    </a:ext>
                  </a:extLst>
                </a:gridCol>
                <a:gridCol w="1011349">
                  <a:extLst>
                    <a:ext uri="{9D8B030D-6E8A-4147-A177-3AD203B41FA5}">
                      <a16:colId xmlns:a16="http://schemas.microsoft.com/office/drawing/2014/main" val="2519671232"/>
                    </a:ext>
                  </a:extLst>
                </a:gridCol>
                <a:gridCol w="1020222">
                  <a:extLst>
                    <a:ext uri="{9D8B030D-6E8A-4147-A177-3AD203B41FA5}">
                      <a16:colId xmlns:a16="http://schemas.microsoft.com/office/drawing/2014/main" val="3052373930"/>
                    </a:ext>
                  </a:extLst>
                </a:gridCol>
                <a:gridCol w="1073451">
                  <a:extLst>
                    <a:ext uri="{9D8B030D-6E8A-4147-A177-3AD203B41FA5}">
                      <a16:colId xmlns:a16="http://schemas.microsoft.com/office/drawing/2014/main" val="1553534528"/>
                    </a:ext>
                  </a:extLst>
                </a:gridCol>
                <a:gridCol w="1011350">
                  <a:extLst>
                    <a:ext uri="{9D8B030D-6E8A-4147-A177-3AD203B41FA5}">
                      <a16:colId xmlns:a16="http://schemas.microsoft.com/office/drawing/2014/main" val="4190252406"/>
                    </a:ext>
                  </a:extLst>
                </a:gridCol>
                <a:gridCol w="1082323">
                  <a:extLst>
                    <a:ext uri="{9D8B030D-6E8A-4147-A177-3AD203B41FA5}">
                      <a16:colId xmlns:a16="http://schemas.microsoft.com/office/drawing/2014/main" val="4046109332"/>
                    </a:ext>
                  </a:extLst>
                </a:gridCol>
                <a:gridCol w="1233140">
                  <a:extLst>
                    <a:ext uri="{9D8B030D-6E8A-4147-A177-3AD203B41FA5}">
                      <a16:colId xmlns:a16="http://schemas.microsoft.com/office/drawing/2014/main" val="3723337094"/>
                    </a:ext>
                  </a:extLst>
                </a:gridCol>
              </a:tblGrid>
              <a:tr h="736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su hijo/a</a:t>
                      </a:r>
                      <a:b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s-CL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Marzo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Sept. 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días ausentes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03355"/>
                  </a:ext>
                </a:extLst>
              </a:tr>
              <a:tr h="568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María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114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22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1EAB9AE-7CE8-4690-9424-CEA093A719DA}"/>
              </a:ext>
            </a:extLst>
          </p:cNvPr>
          <p:cNvSpPr txBox="1"/>
          <p:nvPr/>
        </p:nvSpPr>
        <p:spPr>
          <a:xfrm>
            <a:off x="1486918" y="2680750"/>
            <a:ext cx="4680520" cy="70788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Si su hijo/a </a:t>
            </a:r>
            <a:r>
              <a:rPr lang="es-CL" sz="2000" u="sng" dirty="0">
                <a:solidFill>
                  <a:schemeClr val="bg2">
                    <a:lumMod val="50000"/>
                  </a:schemeClr>
                </a:solidFill>
              </a:rPr>
              <a:t>falta 18 días o más</a:t>
            </a:r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 ya presenta Ausentismo Crónico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B02087-13CA-4387-9C5A-3F59D3B0FCFA}"/>
              </a:ext>
            </a:extLst>
          </p:cNvPr>
          <p:cNvSpPr txBox="1"/>
          <p:nvPr/>
        </p:nvSpPr>
        <p:spPr>
          <a:xfrm>
            <a:off x="1486918" y="3728676"/>
            <a:ext cx="4680520" cy="10156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Si su hijo/a </a:t>
            </a:r>
            <a:r>
              <a:rPr lang="es-CL" sz="2000" u="sng" dirty="0">
                <a:solidFill>
                  <a:schemeClr val="bg2">
                    <a:lumMod val="50000"/>
                  </a:schemeClr>
                </a:solidFill>
              </a:rPr>
              <a:t>falta entre 15 y 17</a:t>
            </a:r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días presenta riesgo de tener </a:t>
            </a:r>
          </a:p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Ausentismo Crónico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4F79FB-AA3B-4D3B-823C-6323BC4EE0FE}"/>
              </a:ext>
            </a:extLst>
          </p:cNvPr>
          <p:cNvSpPr txBox="1"/>
          <p:nvPr/>
        </p:nvSpPr>
        <p:spPr>
          <a:xfrm>
            <a:off x="1486918" y="5084380"/>
            <a:ext cx="4680520" cy="70788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Si su hijo/a </a:t>
            </a:r>
            <a:r>
              <a:rPr lang="es-CL" sz="2000" u="sng" dirty="0">
                <a:solidFill>
                  <a:schemeClr val="bg2">
                    <a:lumMod val="50000"/>
                  </a:schemeClr>
                </a:solidFill>
              </a:rPr>
              <a:t>falta menos de 15 días</a:t>
            </a:r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no presenta ningún riesgo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2" t="2669" r="15478" b="11409"/>
          <a:stretch/>
        </p:blipFill>
        <p:spPr>
          <a:xfrm>
            <a:off x="9682163" y="1548448"/>
            <a:ext cx="2509837" cy="4760912"/>
          </a:xfrm>
        </p:spPr>
      </p:pic>
      <p:sp>
        <p:nvSpPr>
          <p:cNvPr id="9" name="Título 8"/>
          <p:cNvSpPr>
            <a:spLocks noGrp="1"/>
          </p:cNvSpPr>
          <p:nvPr>
            <p:ph type="ctrTitle" idx="4294967295"/>
          </p:nvPr>
        </p:nvSpPr>
        <p:spPr>
          <a:xfrm>
            <a:off x="513398" y="924308"/>
            <a:ext cx="11308080" cy="84931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CL" sz="3600" b="1" dirty="0">
                <a:solidFill>
                  <a:srgbClr val="0751A4"/>
                </a:solidFill>
              </a:rPr>
              <a:t>Mire la situación de ausentismo de su hijo/a desde marzo hasta hoy que estamos finalizando el año escolar…</a:t>
            </a:r>
          </a:p>
        </p:txBody>
      </p:sp>
    </p:spTree>
    <p:extLst>
      <p:ext uri="{BB962C8B-B14F-4D97-AF65-F5344CB8AC3E}">
        <p14:creationId xmlns:p14="http://schemas.microsoft.com/office/powerpoint/2010/main" val="12224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35846" b="-1118"/>
          <a:stretch/>
        </p:blipFill>
        <p:spPr>
          <a:xfrm>
            <a:off x="6569276" y="0"/>
            <a:ext cx="5622724" cy="640555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445512" y="1955530"/>
            <a:ext cx="5956751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</a:rPr>
              <a:t>¿Sabía usted que desde 1° básico la asistencia de su hija/o es clave para la promoción al siguiente curso?</a:t>
            </a:r>
          </a:p>
          <a:p>
            <a:pPr algn="ctr"/>
            <a:endParaRPr lang="es-ES" sz="3200" b="1" dirty="0">
              <a:solidFill>
                <a:srgbClr val="0751A4"/>
              </a:solidFill>
            </a:endParaRPr>
          </a:p>
          <a:p>
            <a:pPr algn="ctr"/>
            <a:r>
              <a:rPr lang="es-ES" sz="4000" b="1" dirty="0">
                <a:solidFill>
                  <a:srgbClr val="0751A4"/>
                </a:solidFill>
              </a:rPr>
              <a:t> </a:t>
            </a:r>
            <a:endParaRPr lang="es-CL" sz="40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332100" y="2007253"/>
            <a:ext cx="11597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¡Necesitamos </a:t>
            </a:r>
          </a:p>
          <a:p>
            <a:pPr algn="ctr"/>
            <a:r>
              <a:rPr lang="es-ES" sz="6000" b="1" dirty="0">
                <a:solidFill>
                  <a:srgbClr val="0751A4"/>
                </a:solidFill>
              </a:rPr>
              <a:t>su compromiso! 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332100" y="4717674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familia para que su hijo o hija no falte a clases!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79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621FBF-513C-26A2-BFDA-70466C4AEBF0}"/>
              </a:ext>
            </a:extLst>
          </p:cNvPr>
          <p:cNvSpPr txBox="1"/>
          <p:nvPr/>
        </p:nvSpPr>
        <p:spPr>
          <a:xfrm>
            <a:off x="3638550" y="25409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¡MUCHAS GRACIAS!</a:t>
            </a:r>
            <a:endParaRPr lang="es-CL" sz="36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614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ones OF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BEF2447BF834BA09E85B5C3B7391E" ma:contentTypeVersion="15" ma:contentTypeDescription="Crear nuevo documento." ma:contentTypeScope="" ma:versionID="4f59022c00e14b8861e4e0b8ed302448">
  <xsd:schema xmlns:xsd="http://www.w3.org/2001/XMLSchema" xmlns:xs="http://www.w3.org/2001/XMLSchema" xmlns:p="http://schemas.microsoft.com/office/2006/metadata/properties" xmlns:ns2="ffae8424-bf88-4c49-aad6-b864bab15fd9" xmlns:ns3="14a5e9ea-880e-4cfb-b1cf-d7ca445c10df" targetNamespace="http://schemas.microsoft.com/office/2006/metadata/properties" ma:root="true" ma:fieldsID="bff1ffb9e0272ae60d5051e2623e4da8" ns2:_="" ns3:_="">
    <xsd:import namespace="ffae8424-bf88-4c49-aad6-b864bab15fd9"/>
    <xsd:import namespace="14a5e9ea-880e-4cfb-b1cf-d7ca445c1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8424-bf88-4c49-aad6-b864bab15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679ea28-f8a9-48df-82f0-e4095dce1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5e9ea-880e-4cfb-b1cf-d7ca445c10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78505-e27e-496b-aef4-9c3f93ecdb91}" ma:internalName="TaxCatchAll" ma:showField="CatchAllData" ma:web="14a5e9ea-880e-4cfb-b1cf-d7ca445c1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a5e9ea-880e-4cfb-b1cf-d7ca445c10df" xsi:nil="true"/>
    <lcf76f155ced4ddcb4097134ff3c332f xmlns="ffae8424-bf88-4c49-aad6-b864bab15f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725B59-DD96-4902-B69D-462DFD38A5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0CBEB5-F77E-4E04-B1A6-95C3B6E65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8424-bf88-4c49-aad6-b864bab15fd9"/>
    <ds:schemaRef ds:uri="14a5e9ea-880e-4cfb-b1cf-d7ca445c1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B4CABB-987C-491A-A01D-0381E224E0F2}">
  <ds:schemaRefs>
    <ds:schemaRef ds:uri="http://schemas.microsoft.com/office/2006/metadata/properties"/>
    <ds:schemaRef ds:uri="http://schemas.microsoft.com/office/infopath/2007/PartnerControls"/>
    <ds:schemaRef ds:uri="14a5e9ea-880e-4cfb-b1cf-d7ca445c10df"/>
    <ds:schemaRef ds:uri="ffae8424-bf88-4c49-aad6-b864bab15f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418</Words>
  <Application>Microsoft Office PowerPoint</Application>
  <PresentationFormat>Panorámica</PresentationFormat>
  <Paragraphs>68</Paragraphs>
  <Slides>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Mire la situación de ausentismo de su hijo/a desde marzo hasta hoy que estamos finalizando el año escolar…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Bustos Riquelme</dc:creator>
  <cp:lastModifiedBy>Karina Peña</cp:lastModifiedBy>
  <cp:revision>16</cp:revision>
  <dcterms:created xsi:type="dcterms:W3CDTF">2023-01-18T12:52:20Z</dcterms:created>
  <dcterms:modified xsi:type="dcterms:W3CDTF">2023-02-14T20:06:08Z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0x0101002D9BEF2447BF834BA09E85B5C3B7391E</vt:lpwstr>
  </property>
</Properties>
</file>