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66" r:id="rId5"/>
    <p:sldId id="301" r:id="rId6"/>
    <p:sldId id="318" r:id="rId7"/>
    <p:sldId id="312" r:id="rId8"/>
    <p:sldId id="313" r:id="rId9"/>
    <p:sldId id="326" r:id="rId10"/>
    <p:sldId id="338" r:id="rId11"/>
    <p:sldId id="332" r:id="rId12"/>
    <p:sldId id="333" r:id="rId13"/>
    <p:sldId id="275" r:id="rId1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D6B5B7-9D20-5650-DFF7-D88CE4C257FF}" name="Claudia Bustos Riquelme" initials="CBR" userId="S::cbustos@fundacionoportunidad.cl::bb4e8249-97b7-4eae-a2c9-4fb66651a4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1A4"/>
    <a:srgbClr val="EC7601"/>
    <a:srgbClr val="F4B334"/>
    <a:srgbClr val="D9D9D9"/>
    <a:srgbClr val="BFBFBF"/>
    <a:srgbClr val="FFFFFF"/>
    <a:srgbClr val="A6A6A6"/>
    <a:srgbClr val="009FE3"/>
    <a:srgbClr val="1F4E79"/>
    <a:srgbClr val="D74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A5F346-0722-D039-A3FA-AA9C6106D090}" v="10" dt="2023-02-14T19:51:53.099"/>
    <p1510:client id="{B77A54EC-61E5-4F03-A27E-E42455198957}" v="7" dt="2023-02-14T15:24:12.828"/>
    <p1510:client id="{CEF5AABF-D72B-4BA5-AAF2-8C1162834B8F}" v="10" dt="2023-02-14T20:05:24.4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13" autoAdjust="0"/>
  </p:normalViewPr>
  <p:slideViewPr>
    <p:cSldViewPr snapToGrid="0">
      <p:cViewPr varScale="1">
        <p:scale>
          <a:sx n="63" d="100"/>
          <a:sy n="63" d="100"/>
        </p:scale>
        <p:origin x="9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a Peña" userId="S::kpena@fundacionoportunidad.cl::5d081060-75e0-45ad-a937-5d676418d461" providerId="AD" clId="Web-{CEF5AABF-D72B-4BA5-AAF2-8C1162834B8F}"/>
    <pc:docChg chg="modSld">
      <pc:chgData name="Karina Peña" userId="S::kpena@fundacionoportunidad.cl::5d081060-75e0-45ad-a937-5d676418d461" providerId="AD" clId="Web-{CEF5AABF-D72B-4BA5-AAF2-8C1162834B8F}" dt="2023-02-14T20:05:21.749" v="2" actId="20577"/>
      <pc:docMkLst>
        <pc:docMk/>
      </pc:docMkLst>
      <pc:sldChg chg="modSp">
        <pc:chgData name="Karina Peña" userId="S::kpena@fundacionoportunidad.cl::5d081060-75e0-45ad-a937-5d676418d461" providerId="AD" clId="Web-{CEF5AABF-D72B-4BA5-AAF2-8C1162834B8F}" dt="2023-02-14T20:05:16.468" v="0" actId="20577"/>
        <pc:sldMkLst>
          <pc:docMk/>
          <pc:sldMk cId="3560866627" sldId="332"/>
        </pc:sldMkLst>
        <pc:spChg chg="mod">
          <ac:chgData name="Karina Peña" userId="S::kpena@fundacionoportunidad.cl::5d081060-75e0-45ad-a937-5d676418d461" providerId="AD" clId="Web-{CEF5AABF-D72B-4BA5-AAF2-8C1162834B8F}" dt="2023-02-14T20:05:16.468" v="0" actId="20577"/>
          <ac:spMkLst>
            <pc:docMk/>
            <pc:sldMk cId="3560866627" sldId="332"/>
            <ac:spMk id="2" creationId="{42102084-0872-0B66-A298-2B5CFA92AC0D}"/>
          </ac:spMkLst>
        </pc:spChg>
      </pc:sldChg>
      <pc:sldChg chg="modSp">
        <pc:chgData name="Karina Peña" userId="S::kpena@fundacionoportunidad.cl::5d081060-75e0-45ad-a937-5d676418d461" providerId="AD" clId="Web-{CEF5AABF-D72B-4BA5-AAF2-8C1162834B8F}" dt="2023-02-14T20:05:21.749" v="2" actId="20577"/>
        <pc:sldMkLst>
          <pc:docMk/>
          <pc:sldMk cId="1626779144" sldId="333"/>
        </pc:sldMkLst>
        <pc:spChg chg="mod">
          <ac:chgData name="Karina Peña" userId="S::kpena@fundacionoportunidad.cl::5d081060-75e0-45ad-a937-5d676418d461" providerId="AD" clId="Web-{CEF5AABF-D72B-4BA5-AAF2-8C1162834B8F}" dt="2023-02-14T20:05:21.749" v="2" actId="20577"/>
          <ac:spMkLst>
            <pc:docMk/>
            <pc:sldMk cId="1626779144" sldId="333"/>
            <ac:spMk id="2" creationId="{42102084-0872-0B66-A298-2B5CFA92AC0D}"/>
          </ac:spMkLst>
        </pc:spChg>
      </pc:sldChg>
    </pc:docChg>
  </pc:docChgLst>
  <pc:docChgLst>
    <pc:chgData name="Marcela Marzolo" userId="S::mmarzolo@fundacionoportunidad.cl::07e8ab6a-bfc8-47d7-a1ff-8d78bbf7c042" providerId="AD" clId="Web-{5BA5F346-0722-D039-A3FA-AA9C6106D090}"/>
    <pc:docChg chg="modSld">
      <pc:chgData name="Marcela Marzolo" userId="S::mmarzolo@fundacionoportunidad.cl::07e8ab6a-bfc8-47d7-a1ff-8d78bbf7c042" providerId="AD" clId="Web-{5BA5F346-0722-D039-A3FA-AA9C6106D090}" dt="2023-02-14T19:51:50.521" v="2" actId="20577"/>
      <pc:docMkLst>
        <pc:docMk/>
      </pc:docMkLst>
      <pc:sldChg chg="modSp">
        <pc:chgData name="Marcela Marzolo" userId="S::mmarzolo@fundacionoportunidad.cl::07e8ab6a-bfc8-47d7-a1ff-8d78bbf7c042" providerId="AD" clId="Web-{5BA5F346-0722-D039-A3FA-AA9C6106D090}" dt="2023-02-14T19:49:21.736" v="0" actId="20577"/>
        <pc:sldMkLst>
          <pc:docMk/>
          <pc:sldMk cId="1877818079" sldId="266"/>
        </pc:sldMkLst>
        <pc:spChg chg="mod">
          <ac:chgData name="Marcela Marzolo" userId="S::mmarzolo@fundacionoportunidad.cl::07e8ab6a-bfc8-47d7-a1ff-8d78bbf7c042" providerId="AD" clId="Web-{5BA5F346-0722-D039-A3FA-AA9C6106D090}" dt="2023-02-14T19:49:21.736" v="0" actId="20577"/>
          <ac:spMkLst>
            <pc:docMk/>
            <pc:sldMk cId="1877818079" sldId="266"/>
            <ac:spMk id="11" creationId="{AAD794B5-2790-C8DA-B01A-B758BA5B69CE}"/>
          </ac:spMkLst>
        </pc:spChg>
      </pc:sldChg>
      <pc:sldChg chg="modSp">
        <pc:chgData name="Marcela Marzolo" userId="S::mmarzolo@fundacionoportunidad.cl::07e8ab6a-bfc8-47d7-a1ff-8d78bbf7c042" providerId="AD" clId="Web-{5BA5F346-0722-D039-A3FA-AA9C6106D090}" dt="2023-02-14T19:51:50.521" v="2" actId="20577"/>
        <pc:sldMkLst>
          <pc:docMk/>
          <pc:sldMk cId="1626779144" sldId="333"/>
        </pc:sldMkLst>
        <pc:spChg chg="mod">
          <ac:chgData name="Marcela Marzolo" userId="S::mmarzolo@fundacionoportunidad.cl::07e8ab6a-bfc8-47d7-a1ff-8d78bbf7c042" providerId="AD" clId="Web-{5BA5F346-0722-D039-A3FA-AA9C6106D090}" dt="2023-02-14T19:51:50.521" v="2" actId="20577"/>
          <ac:spMkLst>
            <pc:docMk/>
            <pc:sldMk cId="1626779144" sldId="333"/>
            <ac:spMk id="3" creationId="{EAA8C4EF-EE70-0E1C-73BD-85DA81E4DFA7}"/>
          </ac:spMkLst>
        </pc:spChg>
      </pc:sldChg>
    </pc:docChg>
  </pc:docChgLst>
  <pc:docChgLst>
    <pc:chgData name="Karina Peña" userId="5d081060-75e0-45ad-a937-5d676418d461" providerId="ADAL" clId="{B77A54EC-61E5-4F03-A27E-E42455198957}"/>
    <pc:docChg chg="undo custSel delSld modSld sldOrd">
      <pc:chgData name="Karina Peña" userId="5d081060-75e0-45ad-a937-5d676418d461" providerId="ADAL" clId="{B77A54EC-61E5-4F03-A27E-E42455198957}" dt="2023-02-14T15:36:34.404" v="1046" actId="20577"/>
      <pc:docMkLst>
        <pc:docMk/>
      </pc:docMkLst>
      <pc:sldChg chg="modSp mod">
        <pc:chgData name="Karina Peña" userId="5d081060-75e0-45ad-a937-5d676418d461" providerId="ADAL" clId="{B77A54EC-61E5-4F03-A27E-E42455198957}" dt="2023-02-14T15:24:41.537" v="38" actId="20577"/>
        <pc:sldMkLst>
          <pc:docMk/>
          <pc:sldMk cId="1877818079" sldId="266"/>
        </pc:sldMkLst>
        <pc:spChg chg="mod">
          <ac:chgData name="Karina Peña" userId="5d081060-75e0-45ad-a937-5d676418d461" providerId="ADAL" clId="{B77A54EC-61E5-4F03-A27E-E42455198957}" dt="2023-02-14T15:15:16.679" v="13" actId="20577"/>
          <ac:spMkLst>
            <pc:docMk/>
            <pc:sldMk cId="1877818079" sldId="266"/>
            <ac:spMk id="11" creationId="{AAD794B5-2790-C8DA-B01A-B758BA5B69CE}"/>
          </ac:spMkLst>
        </pc:spChg>
        <pc:spChg chg="mod">
          <ac:chgData name="Karina Peña" userId="5d081060-75e0-45ad-a937-5d676418d461" providerId="ADAL" clId="{B77A54EC-61E5-4F03-A27E-E42455198957}" dt="2023-02-14T15:24:41.537" v="38" actId="20577"/>
          <ac:spMkLst>
            <pc:docMk/>
            <pc:sldMk cId="1877818079" sldId="266"/>
            <ac:spMk id="13" creationId="{27EB81A3-786B-C535-6262-18F8FA97FDF9}"/>
          </ac:spMkLst>
        </pc:spChg>
        <pc:picChg chg="mod modCrop">
          <ac:chgData name="Karina Peña" userId="5d081060-75e0-45ad-a937-5d676418d461" providerId="ADAL" clId="{B77A54EC-61E5-4F03-A27E-E42455198957}" dt="2023-02-14T15:24:26.638" v="21" actId="18131"/>
          <ac:picMkLst>
            <pc:docMk/>
            <pc:sldMk cId="1877818079" sldId="266"/>
            <ac:picMk id="9" creationId="{4E72481E-E0CB-B3AE-46D9-A91CB4C8B50C}"/>
          </ac:picMkLst>
        </pc:picChg>
      </pc:sldChg>
      <pc:sldChg chg="modSp mod">
        <pc:chgData name="Karina Peña" userId="5d081060-75e0-45ad-a937-5d676418d461" providerId="ADAL" clId="{B77A54EC-61E5-4F03-A27E-E42455198957}" dt="2023-02-14T15:25:22.408" v="84" actId="6549"/>
        <pc:sldMkLst>
          <pc:docMk/>
          <pc:sldMk cId="2646798228" sldId="301"/>
        </pc:sldMkLst>
        <pc:spChg chg="mod">
          <ac:chgData name="Karina Peña" userId="5d081060-75e0-45ad-a937-5d676418d461" providerId="ADAL" clId="{B77A54EC-61E5-4F03-A27E-E42455198957}" dt="2023-02-14T15:25:22.408" v="84" actId="6549"/>
          <ac:spMkLst>
            <pc:docMk/>
            <pc:sldMk cId="2646798228" sldId="301"/>
            <ac:spMk id="14" creationId="{F5730FBE-75B1-230F-5CF9-EAEC53F6A02A}"/>
          </ac:spMkLst>
        </pc:spChg>
      </pc:sldChg>
      <pc:sldChg chg="del">
        <pc:chgData name="Karina Peña" userId="5d081060-75e0-45ad-a937-5d676418d461" providerId="ADAL" clId="{B77A54EC-61E5-4F03-A27E-E42455198957}" dt="2023-02-14T15:31:50.782" v="628" actId="47"/>
        <pc:sldMkLst>
          <pc:docMk/>
          <pc:sldMk cId="780786016" sldId="306"/>
        </pc:sldMkLst>
      </pc:sldChg>
      <pc:sldChg chg="modSp mod">
        <pc:chgData name="Karina Peña" userId="5d081060-75e0-45ad-a937-5d676418d461" providerId="ADAL" clId="{B77A54EC-61E5-4F03-A27E-E42455198957}" dt="2023-02-14T15:29:02.495" v="422" actId="1076"/>
        <pc:sldMkLst>
          <pc:docMk/>
          <pc:sldMk cId="2941557319" sldId="312"/>
        </pc:sldMkLst>
        <pc:spChg chg="mod">
          <ac:chgData name="Karina Peña" userId="5d081060-75e0-45ad-a937-5d676418d461" providerId="ADAL" clId="{B77A54EC-61E5-4F03-A27E-E42455198957}" dt="2023-02-14T15:29:02.495" v="422" actId="1076"/>
          <ac:spMkLst>
            <pc:docMk/>
            <pc:sldMk cId="2941557319" sldId="312"/>
            <ac:spMk id="5" creationId="{00000000-0000-0000-0000-000000000000}"/>
          </ac:spMkLst>
        </pc:spChg>
      </pc:sldChg>
      <pc:sldChg chg="modSp mod">
        <pc:chgData name="Karina Peña" userId="5d081060-75e0-45ad-a937-5d676418d461" providerId="ADAL" clId="{B77A54EC-61E5-4F03-A27E-E42455198957}" dt="2023-02-14T15:30:13.500" v="569" actId="20577"/>
        <pc:sldMkLst>
          <pc:docMk/>
          <pc:sldMk cId="111901933" sldId="313"/>
        </pc:sldMkLst>
        <pc:spChg chg="mod">
          <ac:chgData name="Karina Peña" userId="5d081060-75e0-45ad-a937-5d676418d461" providerId="ADAL" clId="{B77A54EC-61E5-4F03-A27E-E42455198957}" dt="2023-02-14T15:30:13.500" v="569" actId="20577"/>
          <ac:spMkLst>
            <pc:docMk/>
            <pc:sldMk cId="111901933" sldId="313"/>
            <ac:spMk id="5" creationId="{00000000-0000-0000-0000-000000000000}"/>
          </ac:spMkLst>
        </pc:spChg>
      </pc:sldChg>
      <pc:sldChg chg="modSp mod">
        <pc:chgData name="Karina Peña" userId="5d081060-75e0-45ad-a937-5d676418d461" providerId="ADAL" clId="{B77A54EC-61E5-4F03-A27E-E42455198957}" dt="2023-02-14T15:27:00.815" v="218" actId="1076"/>
        <pc:sldMkLst>
          <pc:docMk/>
          <pc:sldMk cId="6764695" sldId="318"/>
        </pc:sldMkLst>
        <pc:spChg chg="mod">
          <ac:chgData name="Karina Peña" userId="5d081060-75e0-45ad-a937-5d676418d461" providerId="ADAL" clId="{B77A54EC-61E5-4F03-A27E-E42455198957}" dt="2023-02-14T15:27:00.815" v="218" actId="1076"/>
          <ac:spMkLst>
            <pc:docMk/>
            <pc:sldMk cId="6764695" sldId="318"/>
            <ac:spMk id="4" creationId="{00000000-0000-0000-0000-000000000000}"/>
          </ac:spMkLst>
        </pc:spChg>
      </pc:sldChg>
      <pc:sldChg chg="modSp mod">
        <pc:chgData name="Karina Peña" userId="5d081060-75e0-45ad-a937-5d676418d461" providerId="ADAL" clId="{B77A54EC-61E5-4F03-A27E-E42455198957}" dt="2023-02-14T15:31:19.404" v="626" actId="20577"/>
        <pc:sldMkLst>
          <pc:docMk/>
          <pc:sldMk cId="224494640" sldId="326"/>
        </pc:sldMkLst>
        <pc:spChg chg="mod">
          <ac:chgData name="Karina Peña" userId="5d081060-75e0-45ad-a937-5d676418d461" providerId="ADAL" clId="{B77A54EC-61E5-4F03-A27E-E42455198957}" dt="2023-02-14T15:31:19.404" v="626" actId="20577"/>
          <ac:spMkLst>
            <pc:docMk/>
            <pc:sldMk cId="224494640" sldId="326"/>
            <ac:spMk id="4" creationId="{00000000-0000-0000-0000-000000000000}"/>
          </ac:spMkLst>
        </pc:spChg>
      </pc:sldChg>
      <pc:sldChg chg="modSp mod">
        <pc:chgData name="Karina Peña" userId="5d081060-75e0-45ad-a937-5d676418d461" providerId="ADAL" clId="{B77A54EC-61E5-4F03-A27E-E42455198957}" dt="2023-02-14T15:36:34.404" v="1046" actId="20577"/>
        <pc:sldMkLst>
          <pc:docMk/>
          <pc:sldMk cId="1626779144" sldId="333"/>
        </pc:sldMkLst>
        <pc:spChg chg="mod">
          <ac:chgData name="Karina Peña" userId="5d081060-75e0-45ad-a937-5d676418d461" providerId="ADAL" clId="{B77A54EC-61E5-4F03-A27E-E42455198957}" dt="2023-02-14T15:36:08.507" v="1036" actId="20577"/>
          <ac:spMkLst>
            <pc:docMk/>
            <pc:sldMk cId="1626779144" sldId="333"/>
            <ac:spMk id="2" creationId="{42102084-0872-0B66-A298-2B5CFA92AC0D}"/>
          </ac:spMkLst>
        </pc:spChg>
        <pc:spChg chg="mod">
          <ac:chgData name="Karina Peña" userId="5d081060-75e0-45ad-a937-5d676418d461" providerId="ADAL" clId="{B77A54EC-61E5-4F03-A27E-E42455198957}" dt="2023-02-14T15:36:34.404" v="1046" actId="20577"/>
          <ac:spMkLst>
            <pc:docMk/>
            <pc:sldMk cId="1626779144" sldId="333"/>
            <ac:spMk id="3" creationId="{EAA8C4EF-EE70-0E1C-73BD-85DA81E4DFA7}"/>
          </ac:spMkLst>
        </pc:spChg>
      </pc:sldChg>
      <pc:sldChg chg="del ord">
        <pc:chgData name="Karina Peña" userId="5d081060-75e0-45ad-a937-5d676418d461" providerId="ADAL" clId="{B77A54EC-61E5-4F03-A27E-E42455198957}" dt="2023-02-14T15:31:49.125" v="627" actId="47"/>
        <pc:sldMkLst>
          <pc:docMk/>
          <pc:sldMk cId="4224003577" sldId="337"/>
        </pc:sldMkLst>
      </pc:sldChg>
      <pc:sldChg chg="modSp mod">
        <pc:chgData name="Karina Peña" userId="5d081060-75e0-45ad-a937-5d676418d461" providerId="ADAL" clId="{B77A54EC-61E5-4F03-A27E-E42455198957}" dt="2023-02-14T15:35:27.818" v="1034" actId="20577"/>
        <pc:sldMkLst>
          <pc:docMk/>
          <pc:sldMk cId="2591220007" sldId="338"/>
        </pc:sldMkLst>
        <pc:spChg chg="mod">
          <ac:chgData name="Karina Peña" userId="5d081060-75e0-45ad-a937-5d676418d461" providerId="ADAL" clId="{B77A54EC-61E5-4F03-A27E-E42455198957}" dt="2023-02-14T15:35:27.818" v="1034" actId="20577"/>
          <ac:spMkLst>
            <pc:docMk/>
            <pc:sldMk cId="2591220007" sldId="338"/>
            <ac:spMk id="3" creationId="{C05B13B6-A6BB-D162-FEC4-92C13316DD0F}"/>
          </ac:spMkLst>
        </pc:spChg>
        <pc:graphicFrameChg chg="modGraphic">
          <ac:chgData name="Karina Peña" userId="5d081060-75e0-45ad-a937-5d676418d461" providerId="ADAL" clId="{B77A54EC-61E5-4F03-A27E-E42455198957}" dt="2023-02-14T15:32:05.314" v="629" actId="20577"/>
          <ac:graphicFrameMkLst>
            <pc:docMk/>
            <pc:sldMk cId="2591220007" sldId="338"/>
            <ac:graphicFrameMk id="2" creationId="{C75F178A-76D7-847F-8CEB-01E059C4C8A2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59136-A913-4071-9441-D8BA423E0F55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CCA7E-D2CC-40FE-AD6A-32A5420E711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7687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3497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94441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altLang="es-CL" dirty="0"/>
              <a:t>Recuerde usar un reporte por niño/a donde pueda colocar los días que ha faltado cada mes y un espacio para que los apoderados/as sumen la cantidad de días ausentes total como el ejemplo que está en la diapositiva.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388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Lámina base 01</a:t>
            </a: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5334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Lámina base 01</a:t>
            </a: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596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ba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1B0A2329-BC73-E579-CB90-B69CF6C5A2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70" y="0"/>
            <a:ext cx="4444030" cy="685800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2D189136-B5D9-3EBE-5CD7-50ABAE411670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D17544C3-82F2-C982-868D-43FE167E43D5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81E2E52-99F6-8CAE-2BC4-DCA6236A05E3}"/>
                </a:ext>
              </a:extLst>
            </p:cNvPr>
            <p:cNvSpPr/>
            <p:nvPr/>
          </p:nvSpPr>
          <p:spPr>
            <a:xfrm>
              <a:off x="190814" y="1136656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E3BCFDF9-0C99-2135-AE9B-9AE557B44A08}"/>
                </a:ext>
              </a:extLst>
            </p:cNvPr>
            <p:cNvSpPr/>
            <p:nvPr/>
          </p:nvSpPr>
          <p:spPr>
            <a:xfrm>
              <a:off x="190814" y="517165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969EE33-6E33-8A14-B351-4B256F5BE393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Imagen 13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979771B1-7DF0-9F10-EC2A-18318A12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04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D3C327-CA95-63D9-3E1B-CC1E8F70F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7098023-0935-E8F3-BB5F-B3F948542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D4469F-7B36-F063-B6BD-B3FD32F10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BC6BCB-6437-2FC1-CC68-F586B242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0DC5BD-7225-7FDF-76A9-2E019D8A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8595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C3F97E-6E70-F771-0702-4B3ECCFA50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C98F2C-29D9-E7A2-DCC2-E3156BC55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29C307-A538-11E1-94E0-67CF3DEBF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468F19-A2CF-C4B0-14DC-4F39637D6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4F869E-3CAC-C0D2-25BE-9C24F28E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4380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ágina en blanco + foto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4FE32668-9A74-4033-AD0E-8BF5081EFE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Acá insertar una imagen oficial</a:t>
            </a:r>
          </a:p>
          <a:p>
            <a:r>
              <a:rPr lang="es-CL" dirty="0"/>
              <a:t>de la Fundación (con el ícono de abajo)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A210D4-D8CD-4F8F-B328-4B233039E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0" y="136525"/>
            <a:ext cx="1543793" cy="46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2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4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DERECHA + párra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B3756D51-EBB8-49EA-9BB4-340B7BE897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7892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Acá insertar una imagen oficial</a:t>
            </a:r>
          </a:p>
          <a:p>
            <a:r>
              <a:rPr lang="es-CL" dirty="0"/>
              <a:t>de la Fundación (con el ícono de abajo)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586" y="1303431"/>
            <a:ext cx="5601003" cy="8485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/>
            </a:lvl1pPr>
          </a:lstStyle>
          <a:p>
            <a:r>
              <a:rPr lang="es-ES" dirty="0"/>
              <a:t>Aquí va el título </a:t>
            </a:r>
            <a:br>
              <a:rPr lang="es-ES" dirty="0"/>
            </a:br>
            <a:r>
              <a:rPr lang="es-ES" dirty="0"/>
              <a:t>(máximo 2 líneas)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7587" y="2601674"/>
            <a:ext cx="5601003" cy="4098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Aquí va texto en forma de párrafo (siempre intentar que sea lo más corto posible y en párrafos pequeños).</a:t>
            </a:r>
            <a:endParaRPr lang="en-U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385FE0E-AF62-49EC-90F3-F2DD4462C84F}"/>
              </a:ext>
            </a:extLst>
          </p:cNvPr>
          <p:cNvSpPr/>
          <p:nvPr userDrawn="1"/>
        </p:nvSpPr>
        <p:spPr>
          <a:xfrm>
            <a:off x="368031" y="2262383"/>
            <a:ext cx="541175" cy="754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6266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32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ba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08C589BA-5CEE-C3C3-C623-4978ACB9E3B0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85CA6D53-850E-8BFF-73BF-D321D7621EA3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DE41D48E-6B40-DD93-3466-E0673A0118DF}"/>
                </a:ext>
              </a:extLst>
            </p:cNvPr>
            <p:cNvSpPr/>
            <p:nvPr/>
          </p:nvSpPr>
          <p:spPr>
            <a:xfrm>
              <a:off x="190814" y="1136656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987D7938-DB38-A22B-EEAA-EB557F522D96}"/>
                </a:ext>
              </a:extLst>
            </p:cNvPr>
            <p:cNvSpPr/>
            <p:nvPr/>
          </p:nvSpPr>
          <p:spPr>
            <a:xfrm>
              <a:off x="190814" y="517165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B17C2C6-2EFF-C904-6783-0CA4C4254A05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F0376F03-F5E4-5B9B-F63C-EFD252023C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94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con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47F4A9BF-F820-3EEB-FAFA-A719C10181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70" y="0"/>
            <a:ext cx="4444030" cy="685800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EBF0EB7D-2234-86E6-B208-058A73C50A2F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204F25DB-FC57-7B0D-EAE5-F0A3CBF84DBE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59EF919B-CD07-7383-D113-D4C02685DFC3}"/>
                </a:ext>
              </a:extLst>
            </p:cNvPr>
            <p:cNvSpPr/>
            <p:nvPr/>
          </p:nvSpPr>
          <p:spPr>
            <a:xfrm>
              <a:off x="190814" y="3228498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E55441DF-EE0A-EFF1-A0E6-65D490C8E5E9}"/>
                </a:ext>
              </a:extLst>
            </p:cNvPr>
            <p:cNvSpPr/>
            <p:nvPr/>
          </p:nvSpPr>
          <p:spPr>
            <a:xfrm>
              <a:off x="190814" y="2609007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25E227C-619D-D38D-4FA8-F2E36BB1C59A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Imagen 11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2F298AA5-63C2-44F4-5719-31689A4BD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1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30C5D45A-0B27-91E3-E48E-055864F012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2DBD7348-B60E-26B3-1EA7-9B694C6E5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586" y="663352"/>
            <a:ext cx="3178828" cy="954106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EE076CC1-A0B0-E5A7-3735-65B0A35DC36B}"/>
              </a:ext>
            </a:extLst>
          </p:cNvPr>
          <p:cNvGrpSpPr/>
          <p:nvPr userDrawn="1"/>
        </p:nvGrpSpPr>
        <p:grpSpPr>
          <a:xfrm>
            <a:off x="81964" y="0"/>
            <a:ext cx="384709" cy="6858000"/>
            <a:chOff x="81964" y="0"/>
            <a:chExt cx="384709" cy="6858000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8F11C847-F884-A3AB-9867-F477D0D28ECE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BEAECF53-D626-AE3A-051B-EBA87CCEAD13}"/>
                </a:ext>
              </a:extLst>
            </p:cNvPr>
            <p:cNvSpPr/>
            <p:nvPr/>
          </p:nvSpPr>
          <p:spPr>
            <a:xfrm>
              <a:off x="134926" y="1159249"/>
              <a:ext cx="278785" cy="278785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769AE6FE-3A9B-9628-46F7-A7D70DCF8CC2}"/>
                </a:ext>
              </a:extLst>
            </p:cNvPr>
            <p:cNvSpPr/>
            <p:nvPr/>
          </p:nvSpPr>
          <p:spPr>
            <a:xfrm>
              <a:off x="81964" y="332870"/>
              <a:ext cx="384709" cy="384709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:a16="http://schemas.microsoft.com/office/drawing/2014/main" id="{2E13DB75-0237-BE95-C857-3EF77C1303C4}"/>
              </a:ext>
            </a:extLst>
          </p:cNvPr>
          <p:cNvSpPr/>
          <p:nvPr userDrawn="1"/>
        </p:nvSpPr>
        <p:spPr>
          <a:xfrm>
            <a:off x="191607" y="5041574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6" name="Imagen 15" descr="Código QR&#10;&#10;Descripción generada automáticamente">
            <a:extLst>
              <a:ext uri="{FF2B5EF4-FFF2-40B4-BE49-F238E27FC236}">
                <a16:creationId xmlns:a16="http://schemas.microsoft.com/office/drawing/2014/main" id="{A4798BBD-7464-BB7B-B09E-91ECDA57B2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05" y="3670695"/>
            <a:ext cx="1923789" cy="1923789"/>
          </a:xfrm>
          <a:prstGeom prst="rect">
            <a:avLst/>
          </a:prstGeom>
        </p:spPr>
      </p:pic>
      <p:pic>
        <p:nvPicPr>
          <p:cNvPr id="17" name="Imagen 16" descr="Forma&#10;&#10;Descripción generada automáticamente con confianza baja">
            <a:extLst>
              <a:ext uri="{FF2B5EF4-FFF2-40B4-BE49-F238E27FC236}">
                <a16:creationId xmlns:a16="http://schemas.microsoft.com/office/drawing/2014/main" id="{0EFA3DB2-4769-2F0D-69FD-B066680A39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6311113"/>
            <a:ext cx="252000" cy="252000"/>
          </a:xfrm>
          <a:prstGeom prst="rect">
            <a:avLst/>
          </a:prstGeom>
        </p:spPr>
      </p:pic>
      <p:pic>
        <p:nvPicPr>
          <p:cNvPr id="18" name="Imagen 1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EAF9B08-BEFB-A9FD-876E-89E14911E2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9" y="4999079"/>
            <a:ext cx="251509" cy="252000"/>
          </a:xfrm>
          <a:prstGeom prst="rect">
            <a:avLst/>
          </a:prstGeom>
        </p:spPr>
      </p:pic>
      <p:pic>
        <p:nvPicPr>
          <p:cNvPr id="19" name="Imagen 18" descr="Forma&#10;&#10;Descripción generada automáticamente con confianza baja">
            <a:extLst>
              <a:ext uri="{FF2B5EF4-FFF2-40B4-BE49-F238E27FC236}">
                <a16:creationId xmlns:a16="http://schemas.microsoft.com/office/drawing/2014/main" id="{09C39147-81AE-CACF-FD70-ACCC4A6215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5873769"/>
            <a:ext cx="252000" cy="252000"/>
          </a:xfrm>
          <a:prstGeom prst="rect">
            <a:avLst/>
          </a:prstGeom>
        </p:spPr>
      </p:pic>
      <p:pic>
        <p:nvPicPr>
          <p:cNvPr id="20" name="Imagen 19" descr="Forma&#10;&#10;Descripción generada automáticamente con confianza baja">
            <a:extLst>
              <a:ext uri="{FF2B5EF4-FFF2-40B4-BE49-F238E27FC236}">
                <a16:creationId xmlns:a16="http://schemas.microsoft.com/office/drawing/2014/main" id="{E4F2240E-108D-2A81-3FA1-52B30501A81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5436424"/>
            <a:ext cx="252000" cy="25200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0EB9718-94F6-39D5-D30D-FB3AE78A0CD7}"/>
              </a:ext>
            </a:extLst>
          </p:cNvPr>
          <p:cNvSpPr txBox="1"/>
          <p:nvPr userDrawn="1"/>
        </p:nvSpPr>
        <p:spPr>
          <a:xfrm>
            <a:off x="742115" y="5041574"/>
            <a:ext cx="1523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/FunOportunidad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1E782E7-0C6D-4579-8F72-F607D1A7E144}"/>
              </a:ext>
            </a:extLst>
          </p:cNvPr>
          <p:cNvSpPr txBox="1"/>
          <p:nvPr userDrawn="1"/>
        </p:nvSpPr>
        <p:spPr>
          <a:xfrm>
            <a:off x="742115" y="5484807"/>
            <a:ext cx="1605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@fun_oportunidad</a:t>
            </a:r>
          </a:p>
        </p:txBody>
      </p:sp>
      <p:sp>
        <p:nvSpPr>
          <p:cNvPr id="23" name="CuadroTexto 5">
            <a:extLst>
              <a:ext uri="{FF2B5EF4-FFF2-40B4-BE49-F238E27FC236}">
                <a16:creationId xmlns:a16="http://schemas.microsoft.com/office/drawing/2014/main" id="{8CB2F6B5-AE43-C700-8B93-60EFCA02A05C}"/>
              </a:ext>
            </a:extLst>
          </p:cNvPr>
          <p:cNvSpPr txBox="1"/>
          <p:nvPr userDrawn="1"/>
        </p:nvSpPr>
        <p:spPr>
          <a:xfrm>
            <a:off x="742115" y="5928040"/>
            <a:ext cx="174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@fun_Oportunidad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6B8ADF7-64B3-BD9C-D1E8-1C7CAE0B2E94}"/>
              </a:ext>
            </a:extLst>
          </p:cNvPr>
          <p:cNvSpPr txBox="1"/>
          <p:nvPr userDrawn="1"/>
        </p:nvSpPr>
        <p:spPr>
          <a:xfrm>
            <a:off x="742115" y="6371273"/>
            <a:ext cx="3552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/company/fundaci</a:t>
            </a:r>
            <a:r>
              <a:rPr lang="es-ES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n-educacional-oportunidad</a:t>
            </a:r>
            <a:endParaRPr lang="es-CL" sz="1600">
              <a:solidFill>
                <a:srgbClr val="0751A4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0344A1BD-02B3-8FF5-421A-18F7416EF4E8}"/>
              </a:ext>
            </a:extLst>
          </p:cNvPr>
          <p:cNvSpPr/>
          <p:nvPr userDrawn="1"/>
        </p:nvSpPr>
        <p:spPr>
          <a:xfrm>
            <a:off x="191607" y="5478919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ED9C2EC-BE2F-6C22-9E1E-D5EE4A3E4BB6}"/>
              </a:ext>
            </a:extLst>
          </p:cNvPr>
          <p:cNvSpPr/>
          <p:nvPr userDrawn="1"/>
        </p:nvSpPr>
        <p:spPr>
          <a:xfrm>
            <a:off x="191607" y="5928763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CCC8F31E-5056-F849-6649-5FE96B382D1F}"/>
              </a:ext>
            </a:extLst>
          </p:cNvPr>
          <p:cNvSpPr/>
          <p:nvPr userDrawn="1"/>
        </p:nvSpPr>
        <p:spPr>
          <a:xfrm>
            <a:off x="191607" y="6366107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1E0509F-8AB3-82CA-8AB4-52138CF97EFA}"/>
              </a:ext>
            </a:extLst>
          </p:cNvPr>
          <p:cNvSpPr txBox="1"/>
          <p:nvPr userDrawn="1"/>
        </p:nvSpPr>
        <p:spPr>
          <a:xfrm>
            <a:off x="4947613" y="5666430"/>
            <a:ext cx="24571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https://fundacionoportunidad.cl/</a:t>
            </a:r>
          </a:p>
        </p:txBody>
      </p:sp>
    </p:spTree>
    <p:extLst>
      <p:ext uri="{BB962C8B-B14F-4D97-AF65-F5344CB8AC3E}">
        <p14:creationId xmlns:p14="http://schemas.microsoft.com/office/powerpoint/2010/main" val="47016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91B248-4E69-A3C8-6811-1C2298BDC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2739D8-D7AD-339A-8F9D-0E93E4A6B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0232A6-CCD4-38BF-F0C7-2D5394F82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0F20C3-30AB-1222-BD14-6294587A2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F6719B5-500D-128A-52DE-5411F3B3C4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F393FD3-66C2-A076-9333-0686131F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4113483-3C3A-1E1D-5F8C-A1C872C13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A742C6C-C34E-1C8D-FAE6-EA5527A6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776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23E377-8E44-81D2-E574-70EBC1BB9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B8FEB06-6136-2A35-619A-D3C782589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7D66530-3C26-8A8B-AF8E-670F49B21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09A99E7-AC41-0200-DCA2-E21C7EFA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0592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4515119-A705-F52A-049C-F727424C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674C55D-1896-C443-2A73-8B2963C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0AECAA-DEE7-F991-C80E-02C8BD6AF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779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8C765B-27EE-8DDA-EB26-4B7578D0E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EA393E-E5C9-1310-CE08-F4EA5679E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90841F-CF64-6F30-C6BD-4191385B6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4A5ACB-3D7A-89D2-9628-AFAEEFC54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D3FCAA-822B-F55C-FBBD-C600F271D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0C8814-EE14-E835-1051-FC885673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700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142624-1BD1-CF0A-D27A-476CEFFF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88E0DE4-B9AC-FAC4-0DA0-8F3B43526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AAF7426-D6F9-161F-5EE7-3D1545EE5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A7D6BA-0950-33DE-4582-DAB2DB908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48054D-FAA5-5CBD-F259-FAB53863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8FD93A-DF56-A4D1-B3A5-1FFF4942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3410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8B67C37-FBA1-368E-07F9-DBB7741B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6AFC69-150B-4D3E-95B4-CF6CBF5FC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274215-D278-2B89-D207-DAD160A96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AF0C2F-7378-0D85-3BB8-6E6FA65B9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8292C3-6FE0-EC64-F9CF-A4D5F3920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391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E72481E-E0CB-B3AE-46D9-A91CB4C8B5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76" r="22684"/>
          <a:stretch/>
        </p:blipFill>
        <p:spPr>
          <a:xfrm>
            <a:off x="3728015" y="0"/>
            <a:ext cx="8472023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34C6832-834D-8871-ABB3-786BED643164}"/>
              </a:ext>
            </a:extLst>
          </p:cNvPr>
          <p:cNvSpPr/>
          <p:nvPr/>
        </p:nvSpPr>
        <p:spPr>
          <a:xfrm>
            <a:off x="0" y="0"/>
            <a:ext cx="8353778" cy="6858000"/>
          </a:xfrm>
          <a:custGeom>
            <a:avLst/>
            <a:gdLst>
              <a:gd name="connsiteX0" fmla="*/ 0 w 5937956"/>
              <a:gd name="connsiteY0" fmla="*/ 0 h 6858000"/>
              <a:gd name="connsiteX1" fmla="*/ 5937956 w 5937956"/>
              <a:gd name="connsiteY1" fmla="*/ 0 h 6858000"/>
              <a:gd name="connsiteX2" fmla="*/ 5937956 w 5937956"/>
              <a:gd name="connsiteY2" fmla="*/ 6858000 h 6858000"/>
              <a:gd name="connsiteX3" fmla="*/ 0 w 5937956"/>
              <a:gd name="connsiteY3" fmla="*/ 6858000 h 6858000"/>
              <a:gd name="connsiteX4" fmla="*/ 0 w 5937956"/>
              <a:gd name="connsiteY4" fmla="*/ 0 h 6858000"/>
              <a:gd name="connsiteX0" fmla="*/ 0 w 5937956"/>
              <a:gd name="connsiteY0" fmla="*/ 0 h 6858000"/>
              <a:gd name="connsiteX1" fmla="*/ 3228623 w 5937956"/>
              <a:gd name="connsiteY1" fmla="*/ 0 h 6858000"/>
              <a:gd name="connsiteX2" fmla="*/ 5937956 w 5937956"/>
              <a:gd name="connsiteY2" fmla="*/ 6858000 h 6858000"/>
              <a:gd name="connsiteX3" fmla="*/ 0 w 5937956"/>
              <a:gd name="connsiteY3" fmla="*/ 6858000 h 6858000"/>
              <a:gd name="connsiteX4" fmla="*/ 0 w 593795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7956" h="6858000">
                <a:moveTo>
                  <a:pt x="0" y="0"/>
                </a:moveTo>
                <a:lnTo>
                  <a:pt x="3228623" y="0"/>
                </a:lnTo>
                <a:lnTo>
                  <a:pt x="593795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FEF604A8-F60A-A1D8-26D9-D583714E8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0" y="227693"/>
            <a:ext cx="3178828" cy="95410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AD794B5-2790-C8DA-B01A-B758BA5B69CE}"/>
              </a:ext>
            </a:extLst>
          </p:cNvPr>
          <p:cNvSpPr txBox="1"/>
          <p:nvPr/>
        </p:nvSpPr>
        <p:spPr>
          <a:xfrm>
            <a:off x="296150" y="2901726"/>
            <a:ext cx="535273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800" b="1" dirty="0">
                <a:solidFill>
                  <a:srgbClr val="0751A4"/>
                </a:solidFill>
                <a:latin typeface="Open Sans"/>
                <a:ea typeface="Open Sans"/>
                <a:cs typeface="Open Sans"/>
              </a:rPr>
              <a:t>Sexta Reunión Familias </a:t>
            </a:r>
            <a:endParaRPr lang="es-CL" sz="2800" b="1" dirty="0">
              <a:solidFill>
                <a:srgbClr val="0751A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B421EA2E-AAC3-EB49-ED5D-2935EA61DDC8}"/>
              </a:ext>
            </a:extLst>
          </p:cNvPr>
          <p:cNvSpPr/>
          <p:nvPr/>
        </p:nvSpPr>
        <p:spPr>
          <a:xfrm>
            <a:off x="5998871" y="2880000"/>
            <a:ext cx="549000" cy="549000"/>
          </a:xfrm>
          <a:prstGeom prst="ellipse">
            <a:avLst/>
          </a:prstGeom>
          <a:solidFill>
            <a:srgbClr val="F4B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8B73A8C7-37EF-051B-9FC0-78C14957BB8D}"/>
              </a:ext>
            </a:extLst>
          </p:cNvPr>
          <p:cNvGrpSpPr/>
          <p:nvPr/>
        </p:nvGrpSpPr>
        <p:grpSpPr>
          <a:xfrm>
            <a:off x="81964" y="0"/>
            <a:ext cx="384709" cy="6858000"/>
            <a:chOff x="81964" y="0"/>
            <a:chExt cx="384709" cy="6858000"/>
          </a:xfrm>
        </p:grpSpPr>
        <p:cxnSp>
          <p:nvCxnSpPr>
            <p:cNvPr id="2" name="Conector recto 1">
              <a:extLst>
                <a:ext uri="{FF2B5EF4-FFF2-40B4-BE49-F238E27FC236}">
                  <a16:creationId xmlns:a16="http://schemas.microsoft.com/office/drawing/2014/main" id="{57ED1A88-DF97-C64E-51C6-7B9FD11308F7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8FB59AEA-6C4E-597F-E71A-827FCA341875}"/>
                </a:ext>
              </a:extLst>
            </p:cNvPr>
            <p:cNvSpPr/>
            <p:nvPr/>
          </p:nvSpPr>
          <p:spPr>
            <a:xfrm>
              <a:off x="134926" y="1159249"/>
              <a:ext cx="278785" cy="278785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CC0560EE-6E77-FA77-0482-76618441C8A3}"/>
                </a:ext>
              </a:extLst>
            </p:cNvPr>
            <p:cNvSpPr/>
            <p:nvPr/>
          </p:nvSpPr>
          <p:spPr>
            <a:xfrm>
              <a:off x="81964" y="332870"/>
              <a:ext cx="384709" cy="384709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7EB81A3-786B-C535-6262-18F8FA97FDF9}"/>
              </a:ext>
            </a:extLst>
          </p:cNvPr>
          <p:cNvSpPr txBox="1"/>
          <p:nvPr/>
        </p:nvSpPr>
        <p:spPr>
          <a:xfrm>
            <a:off x="628650" y="6290382"/>
            <a:ext cx="27000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 dirty="0">
                <a:solidFill>
                  <a:srgbClr val="0751A4"/>
                </a:solidFill>
              </a:rPr>
              <a:t>Octubre  </a:t>
            </a:r>
            <a:endParaRPr lang="es-CL" sz="1400" dirty="0">
              <a:solidFill>
                <a:srgbClr val="0751A4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AD5F79D-C056-436F-76EF-2F4C0BE7FBB9}"/>
              </a:ext>
            </a:extLst>
          </p:cNvPr>
          <p:cNvSpPr/>
          <p:nvPr/>
        </p:nvSpPr>
        <p:spPr>
          <a:xfrm>
            <a:off x="190814" y="6329549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7818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05621FBF-513C-26A2-BFDA-70466C4AEBF0}"/>
              </a:ext>
            </a:extLst>
          </p:cNvPr>
          <p:cNvSpPr txBox="1"/>
          <p:nvPr/>
        </p:nvSpPr>
        <p:spPr>
          <a:xfrm>
            <a:off x="3638550" y="254097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751A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¡MUCHAS GRACIAS!</a:t>
            </a:r>
            <a:endParaRPr lang="es-CL" sz="3600" b="1" dirty="0">
              <a:solidFill>
                <a:srgbClr val="0751A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861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C74F64D-CC8F-2AC8-57CD-D12CD35BF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35846" b="-1118"/>
          <a:stretch/>
        </p:blipFill>
        <p:spPr>
          <a:xfrm>
            <a:off x="6569276" y="0"/>
            <a:ext cx="5622724" cy="6405558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D207D1B3-FCC4-BA3B-D75E-8575FD6C1FBF}"/>
              </a:ext>
            </a:extLst>
          </p:cNvPr>
          <p:cNvGrpSpPr/>
          <p:nvPr/>
        </p:nvGrpSpPr>
        <p:grpSpPr>
          <a:xfrm>
            <a:off x="6485771" y="2962"/>
            <a:ext cx="167010" cy="6331818"/>
            <a:chOff x="190814" y="0"/>
            <a:chExt cx="167010" cy="6331818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8626727-AB58-C1A7-12C7-5E228EADFFE8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331818"/>
            </a:xfrm>
            <a:prstGeom prst="line">
              <a:avLst/>
            </a:prstGeom>
            <a:ln>
              <a:solidFill>
                <a:srgbClr val="F4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2697FF2-45D5-06C6-6602-D50D774CB124}"/>
                </a:ext>
              </a:extLst>
            </p:cNvPr>
            <p:cNvSpPr/>
            <p:nvPr/>
          </p:nvSpPr>
          <p:spPr>
            <a:xfrm>
              <a:off x="190814" y="2909631"/>
              <a:ext cx="167010" cy="167010"/>
            </a:xfrm>
            <a:prstGeom prst="ellipse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29020" y="1512209"/>
            <a:ext cx="59567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0751A4"/>
                </a:solidFill>
              </a:rPr>
              <a:t>Cuando su hija/o asiste a clases…</a:t>
            </a:r>
          </a:p>
          <a:p>
            <a:pPr algn="ctr"/>
            <a:endParaRPr lang="es-ES" sz="3200" b="1" dirty="0">
              <a:solidFill>
                <a:srgbClr val="0751A4"/>
              </a:solidFill>
            </a:endParaRPr>
          </a:p>
          <a:p>
            <a:pPr algn="ctr"/>
            <a:r>
              <a:rPr lang="es-ES" sz="4000" b="1" dirty="0">
                <a:solidFill>
                  <a:srgbClr val="0751A4"/>
                </a:solidFill>
              </a:rPr>
              <a:t> ¡Gana muchísimos aprendizajes!</a:t>
            </a:r>
            <a:endParaRPr lang="es-CL" sz="4000" b="1" dirty="0">
              <a:solidFill>
                <a:srgbClr val="0751A4"/>
              </a:solidFill>
            </a:endParaRPr>
          </a:p>
        </p:txBody>
      </p:sp>
      <p:pic>
        <p:nvPicPr>
          <p:cNvPr id="4" name="Imagen 3" descr="Imagen que contiene texto, señal&#10;&#10;Descripción generada automáticamente">
            <a:extLst>
              <a:ext uri="{FF2B5EF4-FFF2-40B4-BE49-F238E27FC236}">
                <a16:creationId xmlns:a16="http://schemas.microsoft.com/office/drawing/2014/main" id="{E717CF8B-A2FA-CBF6-2C40-7AD25DC5D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17" y="4099482"/>
            <a:ext cx="2657356" cy="2657356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BB45C0BD-878E-6134-6A2D-5A3D24DA789F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98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615015" y="1238528"/>
            <a:ext cx="5115536" cy="3288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s-CL" sz="2800" b="1" dirty="0">
                <a:solidFill>
                  <a:srgbClr val="0751A4"/>
                </a:solidFill>
              </a:rPr>
              <a:t>Aprendizajes relacionados con: 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L" sz="2800" b="1" dirty="0">
                <a:solidFill>
                  <a:srgbClr val="0751A4"/>
                </a:solidFill>
              </a:rPr>
              <a:t>Su desarrollo personal y social.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L" sz="2800" b="1" dirty="0">
                <a:solidFill>
                  <a:srgbClr val="0751A4"/>
                </a:solidFill>
              </a:rPr>
              <a:t>La comunicación integral.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L" sz="2800" b="1" dirty="0">
                <a:solidFill>
                  <a:srgbClr val="0751A4"/>
                </a:solidFill>
              </a:rPr>
              <a:t>La comprensión del entorno. </a:t>
            </a:r>
          </a:p>
        </p:txBody>
      </p:sp>
      <p:pic>
        <p:nvPicPr>
          <p:cNvPr id="3" name="Marcador de imagen 2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r="15763"/>
          <a:stretch/>
        </p:blipFill>
        <p:spPr>
          <a:xfrm>
            <a:off x="0" y="0"/>
            <a:ext cx="6096000" cy="6344529"/>
          </a:xfrm>
        </p:spPr>
      </p:pic>
    </p:spTree>
    <p:extLst>
      <p:ext uri="{BB962C8B-B14F-4D97-AF65-F5344CB8AC3E}">
        <p14:creationId xmlns:p14="http://schemas.microsoft.com/office/powerpoint/2010/main" val="6764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511278" y="2042033"/>
            <a:ext cx="5106420" cy="27739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</a:pPr>
            <a:r>
              <a:rPr lang="es-CL" sz="2800" b="1" dirty="0">
                <a:solidFill>
                  <a:srgbClr val="0751A4"/>
                </a:solidFill>
              </a:rPr>
              <a:t>Si las niñas y niños no asisten permanentemente a clases, la posibilidad de que adquieran conocimientos, habilidades y actitudes, es menor, quedando en desventaja frente a sus pares. </a:t>
            </a:r>
          </a:p>
        </p:txBody>
      </p:sp>
      <p:pic>
        <p:nvPicPr>
          <p:cNvPr id="3" name="Marcador de imagen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3" r="25713"/>
          <a:stretch/>
        </p:blipFill>
        <p:spPr>
          <a:xfrm>
            <a:off x="6096000" y="-1"/>
            <a:ext cx="6096000" cy="6358597"/>
          </a:xfr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521C585F-CDD6-3E4C-C6CD-1B6D97874DB7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57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7011658" y="1045527"/>
            <a:ext cx="4368466" cy="31321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</a:pPr>
            <a:r>
              <a:rPr lang="es-ES" sz="2800" b="1" dirty="0">
                <a:solidFill>
                  <a:srgbClr val="0751A4"/>
                </a:solidFill>
              </a:rPr>
              <a:t>Hay estudios que indican que si su hija/o falta el 10% o más de los días de clases en el año escoñar completo presenta AUSENTISMO CRÓNICO. </a:t>
            </a:r>
            <a:br>
              <a:rPr lang="es-ES" sz="2800" b="1" dirty="0">
                <a:solidFill>
                  <a:srgbClr val="0751A4"/>
                </a:solidFill>
              </a:rPr>
            </a:br>
            <a:endParaRPr lang="es-CL" sz="2800" b="1" dirty="0">
              <a:solidFill>
                <a:srgbClr val="0751A4"/>
              </a:solidFill>
            </a:endParaRPr>
          </a:p>
        </p:txBody>
      </p:sp>
      <p:pic>
        <p:nvPicPr>
          <p:cNvPr id="4" name="Marcador de imagen 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1" t="-1" r="17911" b="-7615"/>
          <a:stretch/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11901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imagen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8" r="20378" b="7077"/>
          <a:stretch/>
        </p:blipFill>
        <p:spPr>
          <a:xfrm>
            <a:off x="6096000" y="-1"/>
            <a:ext cx="6096000" cy="6372665"/>
          </a:xfrm>
        </p:spPr>
      </p:pic>
      <p:sp>
        <p:nvSpPr>
          <p:cNvPr id="4" name="Título 2"/>
          <p:cNvSpPr txBox="1">
            <a:spLocks/>
          </p:cNvSpPr>
          <p:nvPr/>
        </p:nvSpPr>
        <p:spPr>
          <a:xfrm>
            <a:off x="689467" y="2318578"/>
            <a:ext cx="4817873" cy="18881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</a:pPr>
            <a:r>
              <a:rPr lang="es-CL" sz="2800" b="1" dirty="0">
                <a:solidFill>
                  <a:srgbClr val="0751A4"/>
                </a:solidFill>
              </a:rPr>
              <a:t>El ausentismo crónico, puede traer problemas de aprendizaje en  </a:t>
            </a:r>
          </a:p>
          <a:p>
            <a:pPr lvl="0" algn="ctr">
              <a:lnSpc>
                <a:spcPct val="100000"/>
              </a:lnSpc>
            </a:pPr>
            <a:r>
              <a:rPr lang="es-CL" sz="2800" b="1" dirty="0">
                <a:solidFill>
                  <a:srgbClr val="0751A4"/>
                </a:solidFill>
              </a:rPr>
              <a:t>1° y 5° año básico.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DD5FE8C8-E39E-716A-D99C-0CEED3410003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4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5B13B6-A6BB-D162-FEC4-92C13316DD0F}"/>
              </a:ext>
            </a:extLst>
          </p:cNvPr>
          <p:cNvSpPr txBox="1"/>
          <p:nvPr/>
        </p:nvSpPr>
        <p:spPr>
          <a:xfrm>
            <a:off x="430695" y="1553870"/>
            <a:ext cx="1133060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Observe el reporte de ausentismo mensual acumulativo de su hijo/a como en el siguiente ejemplo: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Sume la cantidad de días ausentes de marzo hasta hoy.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Recuerde ver como está su hija/o con respecto a la meta de asistencia propuesta del establecimiento. 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Le invitamos a comprometerse para que su hijo/a no siga faltando para que no pierda oportunidades de aprendizaje.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4E5AF56-D1E1-09F6-6036-7DDB3A9A6338}"/>
              </a:ext>
            </a:extLst>
          </p:cNvPr>
          <p:cNvSpPr txBox="1"/>
          <p:nvPr/>
        </p:nvSpPr>
        <p:spPr>
          <a:xfrm>
            <a:off x="594360" y="339060"/>
            <a:ext cx="10575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751A4"/>
                </a:solidFill>
              </a:rPr>
              <a:t>¿Usted sabe cuántos días ha faltado su hijo o hija desde marzo hasta el día de hoy?</a:t>
            </a:r>
            <a:endParaRPr lang="es-CL" sz="2800" b="1" dirty="0">
              <a:solidFill>
                <a:srgbClr val="0751A4"/>
              </a:solidFill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75F178A-76D7-847F-8CEB-01E059C4C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632106"/>
              </p:ext>
            </p:extLst>
          </p:nvPr>
        </p:nvGraphicFramePr>
        <p:xfrm>
          <a:off x="345331" y="2520403"/>
          <a:ext cx="11679029" cy="1304837"/>
        </p:xfrm>
        <a:graphic>
          <a:graphicData uri="http://schemas.openxmlformats.org/drawingml/2006/table">
            <a:tbl>
              <a:tblPr firstRow="1" firstCol="1" bandRow="1"/>
              <a:tblGrid>
                <a:gridCol w="778533">
                  <a:extLst>
                    <a:ext uri="{9D8B030D-6E8A-4147-A177-3AD203B41FA5}">
                      <a16:colId xmlns:a16="http://schemas.microsoft.com/office/drawing/2014/main" val="2497383758"/>
                    </a:ext>
                  </a:extLst>
                </a:gridCol>
                <a:gridCol w="1053135">
                  <a:extLst>
                    <a:ext uri="{9D8B030D-6E8A-4147-A177-3AD203B41FA5}">
                      <a16:colId xmlns:a16="http://schemas.microsoft.com/office/drawing/2014/main" val="1264149167"/>
                    </a:ext>
                  </a:extLst>
                </a:gridCol>
                <a:gridCol w="1100064">
                  <a:extLst>
                    <a:ext uri="{9D8B030D-6E8A-4147-A177-3AD203B41FA5}">
                      <a16:colId xmlns:a16="http://schemas.microsoft.com/office/drawing/2014/main" val="1641191456"/>
                    </a:ext>
                  </a:extLst>
                </a:gridCol>
                <a:gridCol w="1171038">
                  <a:extLst>
                    <a:ext uri="{9D8B030D-6E8A-4147-A177-3AD203B41FA5}">
                      <a16:colId xmlns:a16="http://schemas.microsoft.com/office/drawing/2014/main" val="3637243414"/>
                    </a:ext>
                  </a:extLst>
                </a:gridCol>
                <a:gridCol w="1144424">
                  <a:extLst>
                    <a:ext uri="{9D8B030D-6E8A-4147-A177-3AD203B41FA5}">
                      <a16:colId xmlns:a16="http://schemas.microsoft.com/office/drawing/2014/main" val="4283689344"/>
                    </a:ext>
                  </a:extLst>
                </a:gridCol>
                <a:gridCol w="1011349">
                  <a:extLst>
                    <a:ext uri="{9D8B030D-6E8A-4147-A177-3AD203B41FA5}">
                      <a16:colId xmlns:a16="http://schemas.microsoft.com/office/drawing/2014/main" val="2519671232"/>
                    </a:ext>
                  </a:extLst>
                </a:gridCol>
                <a:gridCol w="1020222">
                  <a:extLst>
                    <a:ext uri="{9D8B030D-6E8A-4147-A177-3AD203B41FA5}">
                      <a16:colId xmlns:a16="http://schemas.microsoft.com/office/drawing/2014/main" val="3052373930"/>
                    </a:ext>
                  </a:extLst>
                </a:gridCol>
                <a:gridCol w="1073451">
                  <a:extLst>
                    <a:ext uri="{9D8B030D-6E8A-4147-A177-3AD203B41FA5}">
                      <a16:colId xmlns:a16="http://schemas.microsoft.com/office/drawing/2014/main" val="1553534528"/>
                    </a:ext>
                  </a:extLst>
                </a:gridCol>
                <a:gridCol w="1011350">
                  <a:extLst>
                    <a:ext uri="{9D8B030D-6E8A-4147-A177-3AD203B41FA5}">
                      <a16:colId xmlns:a16="http://schemas.microsoft.com/office/drawing/2014/main" val="4190252406"/>
                    </a:ext>
                  </a:extLst>
                </a:gridCol>
                <a:gridCol w="1082323">
                  <a:extLst>
                    <a:ext uri="{9D8B030D-6E8A-4147-A177-3AD203B41FA5}">
                      <a16:colId xmlns:a16="http://schemas.microsoft.com/office/drawing/2014/main" val="4046109332"/>
                    </a:ext>
                  </a:extLst>
                </a:gridCol>
                <a:gridCol w="1233140">
                  <a:extLst>
                    <a:ext uri="{9D8B030D-6E8A-4147-A177-3AD203B41FA5}">
                      <a16:colId xmlns:a16="http://schemas.microsoft.com/office/drawing/2014/main" val="3723337094"/>
                    </a:ext>
                  </a:extLst>
                </a:gridCol>
              </a:tblGrid>
              <a:tr h="7363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 de su hijo/a</a:t>
                      </a:r>
                      <a:b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s-CL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Marzo</a:t>
                      </a:r>
                      <a:endParaRPr lang="es-C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Abril</a:t>
                      </a:r>
                      <a:endParaRPr lang="es-C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</a:t>
                      </a:r>
                      <a:endParaRPr lang="es-C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Junio</a:t>
                      </a:r>
                      <a:endParaRPr lang="es-C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Julio</a:t>
                      </a:r>
                      <a:endParaRPr lang="es-C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Agosto</a:t>
                      </a:r>
                      <a:endParaRPr lang="es-C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Sept. </a:t>
                      </a:r>
                      <a:endParaRPr lang="es-C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Octubre</a:t>
                      </a:r>
                      <a:endParaRPr lang="es-C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</a:t>
                      </a:r>
                      <a:endParaRPr lang="es-C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 días ausentes</a:t>
                      </a:r>
                      <a:endParaRPr lang="es-CL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03355"/>
                  </a:ext>
                </a:extLst>
              </a:tr>
              <a:tr h="5684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b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María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 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114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1220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94358" y="2632093"/>
            <a:ext cx="11597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rgbClr val="0751A4"/>
                </a:solidFill>
              </a:rPr>
              <a:t>¡Felicitaciones! </a:t>
            </a:r>
            <a:endParaRPr lang="es-CL" sz="6000" b="1" dirty="0">
              <a:solidFill>
                <a:srgbClr val="0751A4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2102084-0872-0B66-A298-2B5CFA92AC0D}"/>
              </a:ext>
            </a:extLst>
          </p:cNvPr>
          <p:cNvSpPr txBox="1"/>
          <p:nvPr/>
        </p:nvSpPr>
        <p:spPr>
          <a:xfrm>
            <a:off x="464236" y="1678661"/>
            <a:ext cx="115976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 su hijo/a ha faltado </a:t>
            </a:r>
            <a:r>
              <a:rPr lang="es-ES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menos de 15 días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 de clases desde marzo hasta hoy….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A8C4EF-EE70-0E1C-73BD-85DA81E4DFA7}"/>
              </a:ext>
            </a:extLst>
          </p:cNvPr>
          <p:cNvSpPr txBox="1"/>
          <p:nvPr/>
        </p:nvSpPr>
        <p:spPr>
          <a:xfrm>
            <a:off x="297180" y="4309901"/>
            <a:ext cx="11597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¡Gracias por su compromiso y le invitamos a continuar enviando a su hija/o a clases para que siga ganando aprendizajes!</a:t>
            </a:r>
          </a:p>
        </p:txBody>
      </p:sp>
      <p:pic>
        <p:nvPicPr>
          <p:cNvPr id="4" name="Gráfico 26">
            <a:extLst>
              <a:ext uri="{FF2B5EF4-FFF2-40B4-BE49-F238E27FC236}">
                <a16:creationId xmlns:a16="http://schemas.microsoft.com/office/drawing/2014/main" id="{AB8D58E4-7DC3-93AB-47BB-616ABF1C8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01662">
            <a:off x="2303910" y="2797448"/>
            <a:ext cx="706136" cy="684952"/>
          </a:xfrm>
          <a:prstGeom prst="rect">
            <a:avLst/>
          </a:prstGeom>
        </p:spPr>
      </p:pic>
      <p:pic>
        <p:nvPicPr>
          <p:cNvPr id="7" name="Gráfico 3">
            <a:extLst>
              <a:ext uri="{FF2B5EF4-FFF2-40B4-BE49-F238E27FC236}">
                <a16:creationId xmlns:a16="http://schemas.microsoft.com/office/drawing/2014/main" id="{A270885E-D9B8-6A4D-3543-02DD6CF54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10122" y="2594114"/>
            <a:ext cx="1160806" cy="1215219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162AD7A5-9398-CFE9-FA11-F15BB664FB56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66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94358" y="2632093"/>
            <a:ext cx="115976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rgbClr val="0751A4"/>
                </a:solidFill>
              </a:rPr>
              <a:t>¡Necesitamos </a:t>
            </a:r>
          </a:p>
          <a:p>
            <a:pPr algn="ctr"/>
            <a:r>
              <a:rPr lang="es-ES" sz="6000" b="1" dirty="0">
                <a:solidFill>
                  <a:srgbClr val="0751A4"/>
                </a:solidFill>
              </a:rPr>
              <a:t>su compromiso! </a:t>
            </a:r>
            <a:endParaRPr lang="es-CL" sz="6000" b="1" dirty="0">
              <a:solidFill>
                <a:srgbClr val="0751A4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2102084-0872-0B66-A298-2B5CFA92AC0D}"/>
              </a:ext>
            </a:extLst>
          </p:cNvPr>
          <p:cNvSpPr txBox="1"/>
          <p:nvPr/>
        </p:nvSpPr>
        <p:spPr>
          <a:xfrm>
            <a:off x="464236" y="1678661"/>
            <a:ext cx="1159764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 su hijo/a ha </a:t>
            </a:r>
            <a:r>
              <a:rPr lang="es-CL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faltado más de 15 días</a:t>
            </a:r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clases entre marzo y hoy,</a:t>
            </a:r>
            <a:r>
              <a:rPr lang="es-C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evite </a:t>
            </a:r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lo posible que siga faltando a menos que tenga certificado médico.</a:t>
            </a:r>
            <a:endParaRPr lang="es-E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A8C4EF-EE70-0E1C-73BD-85DA81E4DFA7}"/>
              </a:ext>
            </a:extLst>
          </p:cNvPr>
          <p:cNvSpPr txBox="1"/>
          <p:nvPr/>
        </p:nvSpPr>
        <p:spPr>
          <a:xfrm>
            <a:off x="332100" y="4717674"/>
            <a:ext cx="115976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como familia para que su hijo o hija no falte más a clases!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62AD7A5-9398-CFE9-FA11-F15BB664FB56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791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ciones OFE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D9BEF2447BF834BA09E85B5C3B7391E" ma:contentTypeVersion="15" ma:contentTypeDescription="Crear nuevo documento." ma:contentTypeScope="" ma:versionID="4f59022c00e14b8861e4e0b8ed302448">
  <xsd:schema xmlns:xsd="http://www.w3.org/2001/XMLSchema" xmlns:xs="http://www.w3.org/2001/XMLSchema" xmlns:p="http://schemas.microsoft.com/office/2006/metadata/properties" xmlns:ns2="ffae8424-bf88-4c49-aad6-b864bab15fd9" xmlns:ns3="14a5e9ea-880e-4cfb-b1cf-d7ca445c10df" targetNamespace="http://schemas.microsoft.com/office/2006/metadata/properties" ma:root="true" ma:fieldsID="bff1ffb9e0272ae60d5051e2623e4da8" ns2:_="" ns3:_="">
    <xsd:import namespace="ffae8424-bf88-4c49-aad6-b864bab15fd9"/>
    <xsd:import namespace="14a5e9ea-880e-4cfb-b1cf-d7ca445c10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e8424-bf88-4c49-aad6-b864bab15f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d679ea28-f8a9-48df-82f0-e4095dce10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a5e9ea-880e-4cfb-b1cf-d7ca445c10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6478505-e27e-496b-aef4-9c3f93ecdb91}" ma:internalName="TaxCatchAll" ma:showField="CatchAllData" ma:web="14a5e9ea-880e-4cfb-b1cf-d7ca445c10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a5e9ea-880e-4cfb-b1cf-d7ca445c10df" xsi:nil="true"/>
    <lcf76f155ced4ddcb4097134ff3c332f xmlns="ffae8424-bf88-4c49-aad6-b864bab15fd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1725B59-DD96-4902-B69D-462DFD38A5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0CBEB5-F77E-4E04-B1A6-95C3B6E65E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ae8424-bf88-4c49-aad6-b864bab15fd9"/>
    <ds:schemaRef ds:uri="14a5e9ea-880e-4cfb-b1cf-d7ca445c10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2B4CABB-987C-491A-A01D-0381E224E0F2}">
  <ds:schemaRefs>
    <ds:schemaRef ds:uri="http://schemas.microsoft.com/office/2006/metadata/properties"/>
    <ds:schemaRef ds:uri="http://schemas.microsoft.com/office/infopath/2007/PartnerControls"/>
    <ds:schemaRef ds:uri="14a5e9ea-880e-4cfb-b1cf-d7ca445c10df"/>
    <ds:schemaRef ds:uri="ffae8424-bf88-4c49-aad6-b864bab15fd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442</Words>
  <Application>Microsoft Office PowerPoint</Application>
  <PresentationFormat>Panorámica</PresentationFormat>
  <Paragraphs>66</Paragraphs>
  <Slides>10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Bustos Riquelme</dc:creator>
  <cp:lastModifiedBy>Karina Peña</cp:lastModifiedBy>
  <cp:revision>14</cp:revision>
  <dcterms:created xsi:type="dcterms:W3CDTF">2023-01-18T12:52:20Z</dcterms:created>
  <dcterms:modified xsi:type="dcterms:W3CDTF">2023-02-14T20:05:27Z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0x0101002D9BEF2447BF834BA09E85B5C3B7391E</vt:lpwstr>
  </property>
</Properties>
</file>